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ுத்திரத்தின்மேலும் பூமியின்மேலும் நிற்கிறதாக நான் கண்ட தூதன், தன் கையை வானத்திற்கு நேராக உயர்த்தி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னி காலம் செல்லாது; ஆனாலும் தேவன் தம்முடைய ஊழியக்காரராகிய தீர்க்கதரிசிகளுக்குச் சுவிசேஷமாய் அறிவித்தபடி, ஏழாம் தூதனுடைய சத்தத்தின் நாட்களிலே அவன் எக்காளம் ஊதப்போகிறபோது தேவரகசியம் நிறைவேறும் என்ற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னி காலம் செல்லாது; ஆனாலும் தேவன் தம்முடைய ஊழியக்காரராகிய தீர்க்கதரிசிகளுக்குச் சுவிசேஷமாய் அறிவித்தபடி, ஏழாம் தூதனுடைய சத்தத்தின் நாட்களிலே அவன் எக்காளம் ஊதப்போகிறபோது தேவரகசியம் நிறைவேறும் என்ற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ானத்தையும் அதிலுள்ளவைகளையும், பூமியையும் அதிலுள்ளவைகளையும், சமுத்திரத்தையும் அதிலுள்ளவைகளையும் சிருஷ்டித்தவரும், சதாகாலங்களிலும் உயிரோடிருக்கிறவருமானவர்மேல் ஆணையிட்டுச் சொன்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ானத்தையும் அதிலுள்ளவைகளையும், பூமியையும் அதிலுள்ளவைகளையும், சமுத்திரத்தையும் அதிலுள்ளவைகளையும் சிருஷ்டித்தவரும், சதாகாலங்களிலும் உயிரோடிருக்கிறவருமானவர்மேல் ஆணையிட்டுச்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வானத்திலிருந்து பிறக்கக்கேட்ட சத்தம் மறுபடியும் என்னுடனே பேசி: சமுத்திரத்தின்மேலும் பூமியின்மேலும் நிற்கிற தூதனுடைய கையிலிருக்கும் திறக்கப்பட்ட சிறு புஸ்தகத்தை நீ போய் வாங்கிக்கொள் என்று சொல்ல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வானத்திலிருந்து பிறக்கக்கேட்ட சத்தம் மறுபடியும் என்னுடனே பேசி: சமுத்திரத்தின்மேலும் பூமியின்மேலும் நிற்கிற தூதனுடைய கையிலிருக்கும் திறக்கப்பட்ட சிறு புஸ்தகத்தை நீ போய் வாங்கிக்கொள் என்று சொல்ல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தூதனிடத்தில் போய்: அந்தச் சிறு புஸ்தகத்தை எனக்குத் தாரும் என்றேன். அதற்கு அவன்: நீ இதை வாங்கிப் புசி; இது உன் வயிற்றுக்குக் கசப்பாயிருக்கும், ஆகிலும் உன் வாய்க்கு இது தேனைப்போல மதூரமாயிருக்கு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தூதனிடத்தில் போய்: அந்தச் சிறு புஸ்தகத்தை எனக்குத் தாரும் என்றேன். அதற்கு அவன்: நீ இதை வாங்கிப் புசி; இது உன் வயிற்றுக்குக் கசப்பாயிருக்கும், ஆகிலும் உன் வாய்க்கு இது தேனைப்போல மதூரமாயிருக்கும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அந்தச் சிறு புஸ்தகத்தைத் தூதனுடைய கையிலிருந்து வாங்கி, அதைப் புசித்தேன்; என் வாய்க்கு அதுதேனைப்போல மதூரமாயிருந்தது; நான் அதைப் புசித்தவுடனே என் வயிறு கசப்பாய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பலமுள்ள வேறொரு தூதன் வானத்திலிருந்து இறங்கிவரக்கண்டேன்; மேகம் அவனைச் சூழ்ந்திருந்தது, அவனுடைய சிரசின்மேல் வானவில்லிருந்தது, அவனுடைய முகம் சூரியனைப்போலவும், அவனுடைய கால்கள் அக்கினி ஸ்தம்பங்களைப்போலவும்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அந்தச் சிறு புஸ்தகத்தைத் தூதனுடைய கையிலிருந்து வாங்கி, அதைப் புசித்தேன்; என் வாய்க்கு அதுதேனைப்போல மதூரமாயிருந்தது; நான் அதைப் புசித்தவுடனே என் வயிறு கசப்பா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ன் என்னை நோக்கி: நீ மறுபடியும் அநேக ஜனங்களையும், ஜாதிகளையும், பாஷைக்காரரையும், ராஜாக்களையுங்குறித்துத் தீர்க்கதரிசனஞ்சொல்லவேண்டு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ன் என்னை நோக்கி: நீ மறுபடியும் அநேக ஜனங்களையும், ஜாதிகளையும், பாஷைக்காரரையும், ராஜாக்களையுங்குறித்துத் தீர்க்கதரிசனஞ்சொல்லவேண்டு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பலமுள்ள வேறொரு தூதன் வானத்திலிருந்து இறங்கிவரக்கண்டேன்; மேகம் அவனைச் சூழ்ந்திருந்தது, அவனுடைய சிரசின்மேல் வானவில்லிருந்தது, அவனுடைய முகம் சூரியனைப்போலவும், அவனுடைய கால்கள் அக்கினி ஸ்தம்பங்களைப்போலவும் இ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றக்கப்பட்ட ஒரு சிறு புஸ்தகம் அவன் கையில் இருந்தது; தன் வலதுபாதத்தைச் சமுத்திரத்தின்மேலும், தன் இடதுபாதத்தைப் பூமியின்மேலும் வை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றக்கப்பட்ட ஒரு சிறு புஸ்தகம் அவன் கையில் இருந்தது; தன் வலதுபாதத்தைச் சமுத்திரத்தின்மேலும், தன் இடதுபாதத்தைப் பூமியின்மேலும் வைத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ங்கம் கெர்ச்சிக்கிறதுபோல மகாசத்தமாய் ஆர்ப்பரித்தான்; அவன் ஆர்ப்பரித்தபோது ஏழு இடிகளும் சத்தமிட்டு முழங்கின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ங்கம் கெர்ச்சிக்கிறதுபோல மகாசத்தமாய் ஆர்ப்பரித்தான்; அவன் ஆர்ப்பரித்தபோது ஏழு இடிகளும் சத்தமிட்டு முழங்கின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்வேழு இடிகளும் தங்கள் சத்தங்களை முழங்கினபோது, நான் எழுதவேண்டுமென்றிருந்தேன். அப்பொழுது: ஏழு இடிமுழக்கங்கள் சொன்னவைகளை நீ எழுதாமல் முத்திரைபோடு என்று வானத்திலிருந்து ஒரு சத்தம் உண்டாகக் கேட்ட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்வேழு இடிகளும் தங்கள் சத்தங்களை முழங்கினபோது, நான் எழுதவேண்டுமென்றிருந்தேன். அப்பொழுது: ஏழு இடிமுழக்கங்கள் சொன்னவைகளை நீ எழுதாமல் முத்திரைபோடு என்று வானத்திலிருந்து ஒரு சத்தம் உண்டாகக் கேட்ட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రియు సముద్రముమీదను భూమిమీదను నిలిచియుండగా నేను చూచిన ఆ దూత తన కుడిచెయ్యి ఆకాశముతట్టు ఎత్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పరలోకమును అందులో ఉన్న వాటిని, భూమిని అందులో ఉన్నవాటిని, సముద్రమును అందులో ఉన్న వాటిని సృష్టించ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గయుగములు జీవించుచున్న వానితోడు ఒట్టుపెట్టుకొనిఇక ఆలస్యముండదు 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ేడవ దూత పలుకు దినములలో అతడు బూర ఊదబోవుచుండగా, దేవుడు తన దాసులగు ప్రవక్తలకు తెలిప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ువార్తప్రకారము దేవుని మర్మము సమాప్తమగున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ంతట పరలోకమునుండి నేను వినిన స్వరము మరల నాతో మాటలాడుచునీవు వెళ్లి సముద్రముమీదను భూమిమీద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ిచియున్న ఆ దూత చేతిలో విప్పబడియున్న ఆ చిన్న పుస్తకము తీసి కొ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ేను ఆ దూత యొద్దకు వెళ్లిఈ చిన్న పుస్తకము నాకిమ్మని అడుగగా ఆయనదాని తీసికొని తినివేయుము, అది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డుపుకు చేదగును గాని నీ నోటికి తేనెవలె మధురముగా ఉండునని నా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ంతట నేను ఆ చిన్న పుస్తకమును దూత చేతిలోనుండి తీసికొని దానిని తినివేసితిని; అది నా నోటికి తేనెవల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బలిష్ఠుడైన వేరొక దూత పరలోకమునుండి దిగివచ్చుట చూచితిని. ఆయన మేఘము ధరించుకొని యుండెను,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ధురముగా ఉండెనుగాని నేను దానిని తిని వేసిన తరువాత నా కడుపుకు చేదాయ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ప్పుడు వారునీవు ప్రజలనుగూర్చియు, జనములనుగూర్చియు, ఆ యా భాషలు మాటలాడువారినిగూర్చియు, అనేకమం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జులనుగూర్చియు మరల ప్రవచింప నగత్యమని నాతో చెప్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ిరస్సుమీద ఇంద్రధనుస్సుండెను; ఆయన ముఖము సూర్యబింబమువలెను ఆయన పాదములు అగ్నిస్తంభములవలెను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యన చేతిలో విప్ప బడియున్న యొక చిన్న పుస్తకముండెను. ఆయన తన కుడిపాదము సముద్రముమీదను ఎడమ పాదము భూమ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దను మోప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సింహము గర్జించునట్లు గొప్ప శబ్దముతో ఆర్భటించెను. ఆయన ఆర్భటించినప్పుడు ఏడు ఉరుములు వాటివా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బ్దములు పలిక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యేడు ఉరుములు పలికినప్పుడు నేను వ్రాయబోవుచుండగాఏడు ఉరుములు పలికిన సంగతులకు ముద్రవేయుము, వా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రాయవద్దని పరలోకమునుండి యొక స్వరము పలుకుట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2026-07-31T18:39:06Z</dcterms:created>
  <dcterms:modified xsi:type="dcterms:W3CDTF">2026-07-31T18:39:06Z</dcterms:modified>
  <dc:title>வெளி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