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presProps" Target="presProps.xml"/>
  <Relationship Id="rId32" Type="http://schemas.openxmlformats.org/officeDocument/2006/relationships/viewProps" Target="viewProps.xml"/>
  <Relationship Id="rId33"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when the seven thunders had uttered their voices, I was about to write: and I heard a voice from heaven saying unto me, Seal up those things which the seven thunders uttered, and write them not.]]></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when the seven thunders had uttered their voices, I was about to write: and I heard a voice from heaven saying unto me, Seal up those things which the seven thunders uttered, and write them not.]]></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 angel which I saw stand upon the sea and upon the earth lifted up his hand to heaven,]]></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 angel which I saw stand upon the sea and upon the earth lifted up his hand to heaven,]]></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swore by him that lives for ever and ever, who created heaven, and the things that therein are, and the earth, and the things that therein are, and the sea, and the things which are therein, that there should be time no longer:]]></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swore by him that lives for ever and ever, who created heaven, and the things that therein are, and the earth, and the things that therein are, and the sea, and the things which are therein, that there should be time no longer:]]></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swore by him that lives for ever and ever, who created heaven, and the things that therein are, and the earth, and the things that therein are, and the sea, and the things which are therein, that there should be time no longer:]]></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But in the days of the voice of the seventh angel, when he shall begin to sound, the mystery of God should be finished, as he has declared to his servants the prophets.]]></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But in the days of the voice of the seventh angel, when he shall begin to sound, the mystery of God should be finished, as he has declared to his servants the prophets.]]></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 voice which I heard from heaven spoke unto me again, and said, Go and take the little book which is open in the hand of the angel which stands upon the sea and upon the earth.]]></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I saw another mighty angel come down from heaven, clothed with a cloud: and a rainbow was upon his head, and his face was as it were the sun, and his feet as pillars of fire:]]></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 voice which I heard from heaven spoke unto me again, and said, Go and take the little book which is open in the hand of the angel which stands upon the sea and upon the earth.]]></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 voice which I heard from heaven spoke unto me again, and said, Go and take the little book which is open in the hand of the angel which stands upon the sea and upon the earth.]]></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I went unto the angel, and said unto him, Give me the little book. And he said unto me, Take it, and eat it up; and it shall make your belly bitter, but it shall be in your mouth sweet as honey.]]></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I went unto the angel, and said unto him, Give me the little book. And he said unto me, Take it, and eat it up; and it shall make your belly bitter, but it shall be in your mouth sweet as honey.]]></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I went unto the angel, and said unto him, Give me the little book. And he said unto me, Take it, and eat it up; and it shall make your belly bitter, but it shall be in your mouth sweet as honey.]]></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I took the little book out of the angel's hand, and ate it up; and it was in my mouth sweet as honey: and as soon as I had eaten it, my belly was bitter.]]></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I took the little book out of the angel's hand, and ate it up; and it was in my mouth sweet as honey: and as soon as I had eaten it, my belly was bitter.]]></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he said unto me, You must prophesy again before many races and tribes, and nations, and tongues, and kings.]]></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he said unto me, You must prophesy again before many races and tribes, and nations, and tongues, and kings.]]></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I saw another mighty angel come down from heaven, clothed with a cloud: and a rainbow was upon his head, and his face was as it were the sun, and his feet as pillars of fire:]]></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I saw another mighty angel come down from heaven, clothed with a cloud: and a rainbow was upon his head, and his face was as it were the sun, and his feet as pillars of fire:]]></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he had in his hand a little book open: and he set his right foot upon the sea, and his left foot on the earth,]]></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he had in his hand a little book open: and he set his right foot upon the sea, and his left foot on the earth,]]></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cried with a loud voice, as when a lion roars: and when he had cried, seven thunders uttered their voices.]]></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cried with a loud voice, as when a lion roars: and when he had cried, seven thunders uttered their voices.]]></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when the seven thunders had uttered their voices, I was about to write: and I heard a voice from heaven saying unto me, Seal up those things which the seven thunders uttered, and write them not.]]></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1025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வெளி : 1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டிமுழக்கங்கள் சொன்னவைகளை நீ எழுதாமல் முத்திரைபோடு என்று வானத்திலிருந்து ஒரு சத்தம் உண்டா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சமுத்திரத்தின்மேலும் பூமியின்மேலும் நிற்கிறதாக நான் கண்ட தூதன், தன் கையை வானத்திற்கு நேரா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யர்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இனி காலம் செல்லாது; ஆனாலும் தேவன் தம்முடைய ஊழியக்காரராகிய தீர்க்கதரிசிகளுக்குச் சுவிசேஷமா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றிவித்தபடி, ஏழாம் தூதனுடைய சத்தத்தின் நாட்களிலே அவன் எக்காளம் ஊதப்போகிறபோது தேவரகசியம் நிறைவேறு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வானத்தையும் அதிலுள்ளவைகளையும், பூமியையும் அதிலுள்ளவைகளையும், சமுத்திரத்தையும் அதிலுள்ளவை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ருஷ்டித்தவரும், சதாகாலங்களிலும் உயிரோடிருக்கிறவருமானவர்மேல் ஆணையிட்டுச் சொன்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நான் வானத்திலிருந்து பிறக்கக்கேட்ட சத்தம் மறுபடியும் என்னுடனே பேசி: சமுத்திரத்தின்மே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பின்பு, பலமுள்ள வேறொரு தூதன் வானத்திலிருந்து இறங்கிவரக்கண்டேன்; மேகம் அவனைச் சூழ்ந்தி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மியின்மேலும் நிற்கிற தூதனுடைய கையிலிருக்கும் திறக்கப்பட்ட சிறு புஸ்தகத்தை நீ போய் வாங்கிக்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நான் தூதனிடத்தில் போய்: அந்தச் சிறு புஸ்தகத்தை எனக்குத் தாரும் என்றேன். அதற்கு அவன்: நீ இ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ங்கிப் புசி; இது உன் வயிற்றுக்குக் கசப்பாயிருக்கும், ஆகிலும் உன் வாய்க்கு இது தேனைப்போ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தூரமாயிருக்கு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நான் அந்தச் சிறு புஸ்தகத்தைத் தூதனுடைய கையிலிருந்து வாங்கி, அதைப் புசித்தேன்; என் வாய்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தேனைப்போல மதூரமாயிருந்தது; நான் அதைப் புசித்தவுடனே என் வயிறு கசப்பாயி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அப்பொழுது அவன் என்னை நோக்கி: நீ மறுபடியும் அநேக ஜனங்களையும், ஜாதிகளையும், பாஷைக்காரரை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க்களையுங்குறித்துத் தீர்க்கதரிசனஞ்சொல்லவேண்டு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டைய சிரசின்மேல் வானவில்லிருந்தது, அவனுடைய முகம் சூரியனைப்போலவும், அவனுடைய கால்கள் அக்கி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ஸ்தம்பங்களைப்போலவும்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திறக்கப்பட்ட ஒரு சிறு புஸ்தகம் அவன் கையில் இருந்தது; தன் வலதுபாதத்தைச் சமுத்திரத்தின்மேலும், 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டதுபாதத்தைப் பூமியின்மேலும் வை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சிங்கம் கெர்ச்சிக்கிறதுபோல மகாசத்தமாய் ஆர்ப்பரித்தான்; அவன் ஆர்ப்பரித்தபோது ஏழு இடி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தமிட்டு முழங்கி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அவ்வேழு இடிகளும் தங்கள் சத்தங்களை முழங்கினபோது, நான் எழுதவேண்டுமென்றிருந்தேன். அப்பொழுது: ஏழு]]></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0]]></a:t>
            </a:r>
          </a:p>
        </p:txBody>
      </p:sp>
    </p:spTree>
  </p:cSld>
  <p:clrMapOvr>
    <a:masterClrMapping/>
  </p:clrMapOvr>
</p:sld>
</file>

<file path=ppt/theme/theme1.xml><?xml version="1.0" encoding="utf-8"?>
<a:theme xmlns:a="http://schemas.openxmlformats.org/drawingml/2006/main" name="Theme22">
  <a:themeElements>
    <a:clrScheme name="Theme2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28</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2026-06-03T13:39:41Z</dcterms:created>
  <dcterms:modified xsi:type="dcterms:W3CDTF">2026-06-03T13:39:41Z</dcterms:modified>
  <dc:title>வெளி : 10</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