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6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the best Friend to have is Jesus, 
He will heal the wounded heart, 
He will strength and grace impart: 
Oh, the best Friend to have is Jesus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best Friend to have is Je - - - sus ! 
The best Friend to have is Je sus ! 
He will help you when you fall, 
He will hear you when you call : 
Oh, the best Friend to have is Jesus I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at a Friend I have found in Jesus ! 
Peace and comfort to my soul He brings ; 
Leaning on His mighty arm, 
I will fear no ill nor harm : 
Oh, the best Friend to have is Jesus ! 
3 Though I pass through the night of sorrow, 
And the chilly waves of Jordan roll, 
Never need I shrink nor fear, 
For my Saviour is so near : 
Oh, the best Friend to have is Jesus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hen at last to our home we gather, 
With the loved ones who have gone before, 
We will sing upon the shore, 
Praising Him for evermore : 
Oh, the best Friend to have is Jesus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2026-09-08T11:02:32Z</dcterms:created>
  <dcterms:modified xsi:type="dcterms:W3CDTF">2026-09-08T11:02:32Z</dcterms:modified>
  <dc:title>Hymn : 1191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