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ப்படியே தேவன் தம்மை நோக்கி இரவும் பகலும் கூப்பிடுகிறவர்களாகிய தம்மால் தெரிந்துகொள்ளப்பட்டவர்களின் விஷயத்தில் நீடிய பொறுமையுள்ளவராயிருந்து அவர்களுக்கு நியாயஞ்செய்யாமலிருப்பாரோ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க்கிரத்திலே அவர்களுக்கு நியாயஞ்செய்வாரென்று உங்களுக்குச் சொல்லுகிறேன். ஆகிலும் மனுஷகுமாரன் வரும்போது பூமியிலே விசுவாசத்தைக் காண்பாரோ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க்கிரத்திலே அவர்களுக்கு நியாயஞ்செய்வாரென்று உங்களுக்குச் சொல்லுகிறேன். ஆகிலும் மனுஷகுமாரன் வரும்போது பூமியிலே விசுவாசத்தைக் காண்பாரோ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ியும், தங்களை நீதிமான்களென்று நம்பி, மற்றவர்களை அற்பமாயெண்ணின சிலரைக்குறித்து, அவர் ஒரு உவமையைச் சொன்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ியும், தங்களை நீதிமான்களென்று நம்பி, மற்றவர்களை அற்பமாயெண்ணின சிலரைக்குறித்து, அவர் ஒரு உவமையைச் சொன்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ண்டு மனுஷர் ஜெபம்பண்ணுபம்படி தேவாலயத்துக்குப் போனார்கள்; ஒருவன் பரிசேயன், மற்றவன் ஆயக்கார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ன் நின்று; தேவனே! நான் பறிகாரர், அநியாயக்காரர், விபசாரக்காரர் ஆகிய மற்ற மனுஷரைப்போலவும், இந்த ஆயக்காரனைப்போலவும் இராததனால் உம்மை ஸ்தோத்திரிக்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ன் நின்று; தேவனே! நான் பறிகாரர், அநியாயக்காரர், விபசாரக்காரர் ஆகிய மற்ற மனுஷரைப்போலவும், இந்த ஆயக்காரனைப்போலவும் இராததனால் உம்மை ஸ்தோத்திரி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ன் நின்று; தேவனே! நான் பறிகாரர், அநியாயக்காரர், விபசாரக்காரர் ஆகிய மற்ற மனுஷரைப்போலவும், இந்த ஆயக்காரனைப்போலவும் இராததனால் உம்மை ஸ்தோத்திரிக்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ாரத்தில் இரண்டுதரம் உபவாசிக்கிறேன்; என் சம்பாத்தியத்திலெல்லாம் தசமபாகம் செலுத்திவருகிறேன் என்று, தனக்குள்ளே ஜெபம்பண்ண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ட்டணத்திலே ஒரு விதவையும் இருந்தாள்; அவள் அவனிடத்தில்போய்: எனக்கும் என் எதிராளிக்கும் இருக்கிற காரியத்தில் எனக்கு நியாயஞ்செய்யவேண்டும் என்று விண்ணப்பம்பண்னின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யக்காரன் தூரத்திலே நின்று, தன் கண்களையும் வானத்துக்கு ஏறெடுக்கத் துணியாமல், தன் மார்பிலே அடித்துக்கொண்டு; தேவனே! பாவியாகிய என்மேல் கிருபையாயிரும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யக்காரன் தூரத்திலே நின்று, தன் கண்களையும் வானத்துக்கு ஏறெடுக்கத் துணியாமல், தன் மார்பிலே அடித்துக்கொண்டு; தேவனே! பாவியாகிய என்மேல் கிருபையாயிரும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ல்ல, இவனே நீதிமானாக்கப்பட்டவனாய்த் தன் வீட்டுக்குத் திரும்பிப்போனான் என்று உங்களுக்குச் சொல்லுகிறேன்; ஏனெனில் தன்னை உயர்த்துகிறவனெவனும் தாழ்த்தப்படுவான், தன்னைத் தாழ்த்துகிறவன் உயர்த்தப்படுவான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ல்ல, இவனே நீதிமானாக்கப்பட்டவனாய்த் தன் வீட்டுக்குத் திரும்பிப்போனான் என்று உங்களுக்குச் சொல்லுகிறேன்; ஏனெனில் தன்னை உயர்த்துகிறவனெவனும் தாழ்த்தப்படுவான், தன்னைத் தாழ்த்துகிறவன் உயர்த்தப்படுவா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குழந்தைகளையும் அவர் தொடும்படிக்கு அவர்களை அவரிடத்தில் கொண்டுவந்தார்கள். சீஷர்கள் அதைக்கண்டு, கொண்டுவந்தவர்களை அதட்ட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குழந்தைகளையும் அவர் தொடும்படிக்கு அவர்களை அவரிடத்தில் கொண்டுவந்தார்கள். சீஷர்கள் அதைக்கண்டு, கொண்டுவந்தவர்களை அதட்டி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வோ அவைகளைக் கொண்டுவரும்படி கட்டளையிட்டு: சிறு பிள்ளைகளை என்னிடத்தில் வருகிறதற்கு இடங்கொடுங்கள், அவைகளைத் தடைபண்ணாதிருங்கள்; தேவனுடைய ராஜ்யம் அப்படிப்பட்டவர்களுடையது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வோ அவைகளைக் கொண்டுவரும்படி கட்டளையிட்டு: சிறு பிள்ளைகளை என்னிடத்தில் வருகிறதற்கு இடங்கொடுங்கள், அவைகளைத் தடைபண்ணாதிருங்கள்; தேவனுடைய ராஜ்யம் அப்படிப்பட்டவர்களுடையது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வனாகிலும் சிறுபிள்ளையைப்போல் தேவனுடைய ராஜ்யத்தை ஏற்றுக்கொள்ளாவிட்டால், அதில் பிரவேசிக்கமாட்டா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வனாகிலும் சிறுபிள்ளையைப்போல் தேவனுடைய ராஜ்யத்தை ஏற்றுக்கொள்ளாவிட்டால், அதில் பிரவேசிக்கமாட்டா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ட்டணத்திலே ஒரு விதவையும் இருந்தாள்; அவள் அவனிடத்தில்போய்: எனக்கும் என் எதிராளிக்கும் இருக்கிற காரியத்தில் எனக்கு நியாயஞ்செய்யவேண்டும் என்று விண்ணப்பம்பண்னின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தலைவன் ஒருவன் அவரை நோக்கி: நல்ல போதகரே, நித்திய ஜீவனைச் சுதந்தரித்துக்கொள்வதற்கு நான் என்ன செய்யவேண்டும் என்று கேட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இயேசு: நீ என்னை நல்லவனென்று சொல்வானேன்? தேவன் ஒருவர் தவிர நல்லவன் ஒருவனும் இல்லைய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பசாரஞ் செய்யாதிருப்பாயாக, கொலைசெய்யாதிருப்பாயாக, களவுசெய்யாதிருப்பாயாக, பொய்ச்சாட்சி சொல்லாதிருப்பாயாக, உன் தகப்பனையும் உன் தாயையும் கனம்பண்ணுவாயாக என்கிற கற்பனைகளை நீ அறிந்திருக்கிறாயே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பசாரஞ் செய்யாதிருப்பாயாக, கொலைசெய்யாதிருப்பாயாக, களவுசெய்யாதிருப்பாயாக, பொய்ச்சாட்சி சொல்லாதிருப்பாயாக, உன் தகப்பனையும் உன் தாயையும் கனம்பண்ணுவாயாக என்கிற கற்பனைகளை நீ அறிந்திருக்கிறாயே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ன் இவைகளையெல்லாம் என் சிறு வயதுமுதல் கைக்கொண்டிருக்கிறேன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தைக் கேட்டு: இன்னும் உன்னிடத்தில் ஒரு குறைவு உண்டு; உனக்கு உண்டானவைகளையெல்லாம் விற்றுத் தரித்திரருக்குக் கொடு அப்பொழுது பரலோகத்திலே உனக்குப் பொக்கிஷம் உண்டாயிருக்கும்; பின்பு என்னைப் பின்பற்றிவா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தைக் கேட்டு: இன்னும் உன்னிடத்தில் ஒரு குறைவு உண்டு; உனக்கு உண்டானவைகளையெல்லாம் விற்றுத் தரித்திரருக்குக் கொடு அப்பொழுது பரலோகத்திலே உனக்குப் பொக்கிஷம் உண்டாயிருக்கும்; பின்பு என்னைப் பின்பற்றிவா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அதிக ஐசுவரியமுள்ளவனானபடியினால், இதைக் கேட்டபொழுது, மிகுந்த துக்கமடை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மிகுந்த துக்கமடைந்ததை இயேசு கண்டு: ஐசுவரியமுள்ளவர்கள் தேவனுடைய ராஜ்யத்தில் பிரவேசிப்பது எவ்வளவு அரிதாயிருக்கிற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ஐசுவரியவான் தேவனுடைய ராஜ்யத்தில் பிரவேசிப்பதைப்பார்க்கிலும், ஒட்டகமானது ஊசியின் காதிலே நுழைவது எளிதாயிருக்கும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ெகுநாள் வரைக்கும் அவனுக்கு மனதில்லாதிருந்தது. பின்பு அவன் நான் தேவனுக்குப் பயப்படாமலும் மனுஷரை மதியாமலும் இருந்த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ைக் கேட்டவர்கள்: அப்படியானால் யார் இரட்சிக்கப்படக்கூடும் எ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ர்: மனுஷரால் கூடாதவைகள் தேவனால் கூடும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பேதுரு அவரை நோக்கி: இதோ, நாங்கள் எல்லாவற்றையும் விட்டு, உம்மைப் பின்பற்றினோமே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ர்: தேவனுடைய ராஜ்யத்தினிமித்தம் வீட்டையாவது, பெற்றாரையாவது, சகோதாரையாவது, மனைவியையாவது, பிள்ளைகளையாவது விட்டுவிட்டவன் எவனும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ர்: தேவனுடைய ராஜ்யத்தினிமித்தம் வீட்டையாவது, பெற்றாரையாவது, சகோதாரையாவது, மனைவியையாவது, பிள்ளைகளையாவது விட்டுவிட்டவன் எவனும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ம்மையிலே அதிகமானவைகளையும், மறுமையிலே நித்திய ஜீவனையும் அடையாமற்போவதில்லையெ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அவர் பன்னிருவரையும் தம்மிடத்தில் அழைத்து: இதோ, எருசலேமுக்குப் போகிறோம், மனுஷகுமாரனைக் குறித்துத் தீர்க்கதரிசிகளால் எழுதப்பட்டவைகளெல்லாம் நிறைவேற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அவர் பன்னிருவரையும் தம்மிடத்தில் அழைத்து: இதோ, எருசலேமுக்குப் போகிறோம், மனுஷகுமாரனைக் குறித்துத் தீர்க்கதரிசிகளால் எழுதப்பட்டவைகளெல்லாம் நிறைவேற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ப்படியெனில், அவர் புறஜாதியாரிடத்தில் ஒப்புக்கொடுக்கப்பட்டு, பரியாசமும் நிந்தையும் அடைந்து, துப்பப்படுவ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ப்படியெனில், அவர் புறஜாதியாரிடத்தில் ஒப்புக்கொடுக்கப்பட்டு, பரியாசமும் நிந்தையும் அடைந்து, துப்பப்படுவ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ெகுநாள் வரைக்கும் அவனுக்கு மனதில்லாதிருந்தது. பின்பு அவன் நான் தேவனுக்குப் பயப்படாமலும் மனுஷரை மதியாமலும் இருந்த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ோர்ந்துபோகாமல் எப்பொழுதும் ஜெபம்பண்ணவேண்டும் என்பதைக் குறித்து அவர்களுக்கு அவர் ஒரு உவமையைச் சொன்ன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பட்டணத்திலே ஒரு நியாயாதிபதி இருந்தான்; அவன் தேவனுக்குப் பயப்படாதவனும் மனுஷரை மதியாதவனுமாயிருந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ை வாரினால் அடித்து, கொலை செய்வார்கள்; மூன்றாம் நாளிலே அவர் உயிரோடே எழுந்திருப்பார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ைகளில் ஒன்றையும் அவர்கள் உணரவில்லை; அவைகளின் பொருள் அவர்களுக்கு மறைவாயிருந்தது, அவர் சொன்னவைகளை அவர்கள் அறிந்துகொள்ளவில்ல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ைகளில் ஒன்றையும் அவர்கள் உணரவில்லை; அவைகளின் பொருள் அவர்களுக்கு மறைவாயிருந்தது, அவர் சொன்னவைகளை அவர்கள் அறிந்துகொள்ளவில்லை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ன்பு அவர் எரிகோவுக்குச் சமீபமாய் வரும்போது, ஒரு குருடன் வழியருகே உட்கார்ந்து பிச்சைகேட்டுக்கொண்டிருந்த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ஜனங்கள் நடக்கிற சத்தத்தை அவன் கேட்டு, இதென்ன என்று விசாரித்த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சரேயனாகிய இயேசு போகிறார் என்று அவனுக்கு அறிவித்தார்கள். அப்பொழுது அவன் இயேசுவே, தாவீதின் குமாரனே, எனக்கு இரங்கும் என்று கூப்பிட்ட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முன் நடப்பவர்கள் அவன் பேசாமலிருக்கும்படி அவனை அதட்டினார்கள். அவனோ: தாவீதின் குமாரனே, எனக்கு இரங்கும் என்று மிகவும் அதிகமாய்க் கூப்பிட்ட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யேசு நின்று, அவனைத் தம்மிடத்தில் கொண்டுவரும்படி சொன்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விதவை என்னை எப்பொழுதும் தொந்தரவு செய்கிறபடியினால், இவள் அடிக்கடி வந்து என்னை அலட்டாதபடி இவளுக்கு நியாயஞ்செய்யவேண்டுமென்று தனக்குள்ளே சொல்லிக்கொண்டான்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யேசு நின்று, அவனைத் தம்மிடத்தில் கொண்டுவரும்படி சொன்ன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ன் கிட்டவந்தபோது, அவர் அவனை நோக்கி: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ான் உனக்கு என்னசெய்யவேண்டும் என்றிருக்கிறாய் என்று கேட்டார். அதற்கு அவன்: ஆண்டவரே, நான் பார்வையடையவேண்டும்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யேசு அவனை நோக்கி: நீ பார்வையடைவாயாக, உன் விசுவாசம் உன்னை இரட்சித்தது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டனே அவன் பார்வையடைந்து, தேவனை மகிமைப்படுத்திக்கொண்டே, அவருக்குப் பின்சென்றான். ஜனங்களெல்லாரும் அதைக் கண்டு, தேவனைப் புகழ்ந்த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டனே அவன் பார்வையடைந்து, தேவனை மகிமைப்படுத்திக்கொண்டே, அவருக்குப் பின்சென்றான். ஜனங்களெல்லாரும் அதைக் கண்டு, தேவனைப் புகழ்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விதவை என்னை எப்பொழுதும் தொந்தரவு செய்கிறபடியினால், இவள் அடிக்கடி வந்து என்னை அலட்டாதபடி இவளுக்கு நியாயஞ்செய்யவேண்டுமென்று தனக்குள்ளே சொல்லிக்கொண்டான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னும் கர்த்தர் அவர்களை நோக்கி: அநீதியுள்ள அந்த நியாயாதிபதி சொன்னதைச் சிந்தித்துப்பார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ப்படியே தேவன் தம்மை நோக்கி இரவும் பகலும் கூப்பிடுகிறவர்களாகிய தம்மால் தெரிந்துகொள்ளப்பட்டவர்களின் விஷயத்தில் நீடிய பொறுமையுள்ளவராயிருந்து அவர்களுக்கு நியாயஞ்செய்யாமலிருப்பாரோ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 के विषय में देर कर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मैं तुम से कहता हूं; वह तुरन्त उन का न्याय चुकाएगा; तौभी मनुष्य का पुत्र जब आएगा, तो क्या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ृथ्वी पर विश्वास पाए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उस ने कितनो से जो अपने ऊपर भरोसा रखते थे, कि हम धर्मी हैं, और औरों को तुच्छ जानते थे,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ृष्टान्त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ि दो मनुष्य मन्दिर में प्रार्थना करने के लिये गए; एक फरीसी था और दूसरा चुंगी लेने व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फरीसी खड़ा होकर अपने मन में यों प्रार्थना करने लगा, कि हे परमेश्वर, मैं तेरा धन्यवाद करता हू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मैं और मनुष्यों की नाईं अन्धेर करने वाला, अन्यायी और व्यभिचारी नहीं, और न इस चुंगी लेने वाल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ान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मैं सप्ताह में दो बार उपवास करता हूं; मैं अपनी सब कमाई का दसवां अंश भी दे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उसी नगर में एक विधवा भी रहती थी: जो उसके पास आ आकर कहा करती थी, कि मेरा न्याय चुकाकर म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रन्तु चुंगी लेने वाले ने दूर खड़े होकर, स्वर्ग की ओर आंखें उठाना भी न चाहा, वरन अपनी छा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ीट-पीटकर कहा; हे परमेश्वर मुझ पापी पर दय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मैं तुम से कहता हूं, कि वह दूसरा नहीं; परन्तु यही मनुष्य धर्मी ठहराया जाकर अपने घर गया;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कोई अपने आप को बड़ा बनाएगा, वह छोटा किया जाएगा; और जो अपने आप को छोटा बनाएगा, वह बड़ा किया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फिर लोग अपने बच्चों को भी उसके पास लाने लगे, कि वह उन पर हाथ रखे; और चेलों ने देख कर उन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ांट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यीशु ने बच्चों को पास बुलाकर कहा, बालकों को मेरे पास आने दो, और उन्हें मना न करो: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ा राज्य ऐसों ही क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मैं तुम से सच कहता हूं, कि जो कोई परमेश्वर के राज्य को बालक की नाईं ग्रहण न करेगा वह उस में क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वेश करने न प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द्दई से बच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िसी सरदार ने उस से पूछा, हे उत्तम गुरू, अनन्त जीवन का अधिकारी होने के लिये मैं क्या कर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यीशु ने उस से कहा; तू मुझे उत्तम क्यों कहता है? कोई उत्तम नहीं, केवल एक, अर्थात परमेश्व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ू आज्ञाओं को तो जानता है, कि व्यभिचार न करना, हत्या न करना, और चोरी न करना, झूठी गवाही न देन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पिता और अपनी माता का आदर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उस ने कहा, मैं तो इन सब को लड़कपन ही से मानता आय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यह सुन, यीशु ने उस से कहा, तुझ में अब भी एक बात की घटी है, अपना सब कुछ बेच कर कंगालों को बां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; और तुझे स्वर्ग में धन मिलेगा, और आकर मेरे पीछे हो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वह यह सुनकर बहुत उदास हुआ, क्योंकि वह बड़ा धनी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यीशु ने उसे देख कर कहा; धनवानों का परमेश्वर के राज्य में प्रवेश करना कैसा कठिन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परमेश्वर के राज्य में धनवान के प्रवेश करने से ऊंट का सूई के नाके में से निकल जाना सहज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उस ने कितने समय तक तो न माना परन्तु अन्त में मन में विचारकर कहा, यद्यपि मैं न परमेश्वर से डरत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सुनने वालों ने कहा, तो फिर किस का उद्धार हो सक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उस ने कहा; जो मनुष्य से नहीं हो सकता, वह परमेश्वर से हो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तरस ने कहा; देख, हम तो घर बार छोड़कर तेरे पीछे हो लिय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उस ने उन से कहा; मैं तुम से सच कहता हूं, कि ऐसा कोई नहीं जिस ने परमेश्वर के राज्य के लिये घर 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त्नी या भाइयों या माता पिता या लड़के-बालों को छोड़ दिय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इस समय कई गुणा अधिक न पाए; और परलोक में अनन्त जीवन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फिर उस ने बारहों को साथ लेकर उन से कहा; देखो, हम यरूशलेम को जाते हैं, और जितनी बातें मनुष्य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के लिये भविष्यद्वक्ताओं के द्वारा लिखी गई हैं वे सब पूरी हो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क्योंकि वह अन्यजातियों के हाथ में सौंपा जाएगा, और वे उसे ठट्ठों में उड़ाएंगे; और उसका अपम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ंगे, और उस पर थूक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न मनुष्यों की कुछ परवाह क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उस ने इस के विषय में कि नित्य प्रार्थना करना और हियाव न छोड़ना चाहिए उन से यह दृष्टान्त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ि किसी नगर में एक न्यायी रहता था; जो न परमेश्वर से डरता था और न किसी मनुष्य की परवाह कर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उसे कोड़े मारेंगे, और घात करेंगे, और वह तीसरे दिन जी उठ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और उन्होंने इन बातों में से कोई बात न समझी: और यह बात उन में छिपी रही, और जो कहा गया था वह उन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झ में न आ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जब वह यरीहो के निकट पहुंचा, तो एक अन्धा सड़क के किनारे बैठा हुआ भीख मांग र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वह भीड़ के चलने की आहट सुनकर पूछने लगा, यह क्या हो रह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उन्होंने उस को बताया, कि यीशु नासरी जा रह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तब उस ने पुकार के कहा, हे यीशु दाऊद की सन्तान, मुझ पर दय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जो आगे जाते थे, वे उसे डांटने लगे कि चुप रहे: परन्तु वह और भी चिल्लाने लगा, कि हे दाऊद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ौभी यह विधवा मुझे सताती रहती है, इसलिये मैं उसका न्याय चुकाऊंगा कहीं ऐसा न हो कि घड़ी घड़ी आ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न्तान, मुझ पर दय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तब यीशु ने खड़े होकर आज्ञा दी कि उसे मेरे पास लाओ, और जब वह निकट आया, तो उस ने उस से यह पूछ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तू क्या चाहता है, कि मैं तेरे लिये करूं? उस ने कहा; हे प्रभु यह कि मैं देखने लग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यीशु ने उससे कहा; देखने लग, तेरे विश्वास ने तुझे अच्छा कर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और वह तुरन्त देखने लगा; और परमेश्वर की बड़ाई करता हुआ उसके पीछे हो लिया, और सब लोगों ने देख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ी स्तुति क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्त को मेरा नाक में दम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्रभु ने कहा, सुनो, कि यह अधर्मी न्यायी क्या कह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सो क्या परमेश्वर अपने चुने हुओं का न्याय न चुकाएगा, जो रात-दिन उस की दुहाई देते रहते; और क्या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2026-09-05T22:15:07Z</dcterms:created>
  <dcterms:modified xsi:type="dcterms:W3CDTF">2026-09-05T22:15:07Z</dcterms:modified>
  <dc:title>लूका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