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lp me, O Lord, the God of my salvation ! 
I have no hope, no refuge but in Thee ; 
Help me to make this perfect consecration,  
In life or death Thine evermore to b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lp me, O Lord, to keep my pledge 
unbroken ! 
Guard Thou my ways, my thoughts, 
my tongue, my heart ; 
Help me to trust the word which Thou 
hast spoken, [ne'er depart. 
That from Thy paths my feet may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lp me, O Lord, when sore temptations press me !
Oh, lift the clouds that hide Thee from my sight ! 
Help me, O Lord, when anxious cares 
distress me, [and bright. 
To look beyond, where all is calm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lp me, O Lord ! My strength is 
only weakness ; 
Thine, Thine the power by which alone I live ; 
Help me each day to bear the cross 
with meekness,  
Till Thou at last the promised crown shalt gi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2026-07-30T19:32:49Z</dcterms:created>
  <dcterms:modified xsi:type="dcterms:W3CDTF">2026-07-30T19:32:49Z</dcterms:modified>
  <dc:title>Hymn : 636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