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7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லோகத்தார் மாண்டு போகிறார்!
மெய் வீரர், இல்லாமல்
பார்! மீட்பர் ஜீவனை விட்டார்
தொங்கி சிலுவையில்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ை நான் விடேன் (5)
சிலுவை...சிலுவையை நான் விட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 மீட்பர் சென்ற பாதையில்
போக ஆயத்தமா?
கொல்கதா மலை வாதையின்
பங்கைப் பெறுவாயா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ை நான் விடேன் (5)
சிலுவை...சிலுவையை நான் விட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ஊரார் இனத்தார் மத்தியில்,
துன்பம் சகிப்பாயா?
மூர்க்கர் கோபிகள் நடுவில்,
திடனாய் நிற்பாயா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ை நான் விடேன் (5)
சிலுவை...சிலுவையை நான் விட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ாகத்தாலும் பசியாலும்
தோய்ந்தாலும் நிற்பாயா?
அவமானங்கள் வந்தாலும்
சிலுவை சுமப்பாயா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ை நான் விடேன் (5)
சிலுவை...சிலுவையை நான் விட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ாவாத்துமாக்கள் குணப்பட
நீ தத்தம் செய்வாயா?
கோழை நெஞ்சர் திடப்பட
மெய் யுத்தம் செய்வாயா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ை நான் விடேன் (5)
சிலுவை...சிலுவையை நான் விட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2026-07-31T13:11:26Z</dcterms:created>
  <dcterms:modified xsi:type="dcterms:W3CDTF">2026-07-31T13:11:26Z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