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ாவி ஊற்றும் தேவா.
நற்கனி நான் தர நித்தம் துதிபாட
நல்லாவி ஊற்றும் தேவ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ாவி ஊற்றும் தேவா
நற்கனி நான் தர நித்தம் துதிபாட
நல்லாவி ஊற்றும் தேவா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ெந்தெகோஸ்தே நாளிலே
உந்தனாவி ஈந்தீரே
இந்த வேளையில் இறங்கிடுவீரே
விந்தை செய் விண் ஆவிய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ாவி ஊற்றும் தேவா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ெத்த அசுத்தன் நானே
சுத்தாவி கொண்டென்னையே
சித்தம் வைத்தென்றும் சுத்தம் செய்வீரே
சத்திய பரிசுத்தன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ாவி ஊற்றும் தேவா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வியின் கனி ஒன்பதும்
மேவி நான் தந்திடவும்
ஜீவியமெல்லாம் புவி மீதிலே
சுவிசேஷ பணியாற்றவ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ாவி ஊற்றும் தேவா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வம் செய்யாதிருக்க
பாரில் சாட்சி பகர
பார் மீட்க வந்த பரமனையே
பாரோர்க்கு எடுத்துரைக்க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2026-06-10T10:07:02Z</dcterms:created>
  <dcterms:modified xsi:type="dcterms:W3CDTF">2026-06-10T10:07:02Z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