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லே நான் தோன்றும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ங்களில் வரைந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ே மீ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எனக்கு) இரட்சிப்பு த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தீர்த்தவரே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சேர்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ுட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ெல்லாம்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த்தைக் கவர்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ப் பார்த்த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ங்கள் தீர்த்த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ச் சேற்றில் வாழ்ந்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ம் நீட்டி மீட்ட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ே என்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ே மா யேகோ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ப்பத்தில் நான் தோன்றும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ெயர் சொல்லி அழ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2026-07-30T17:10:43Z</dcterms:created>
  <dcterms:modified xsi:type="dcterms:W3CDTF">2026-07-30T17:10:43Z</dcterms:modified>
  <dc:title>துதிப் பாடல்கள் : 1008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