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6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hear the Saviour say, 
Thy strength indeed is small ; 
Child of weakness, watch and pray, 
Find in Me thine all in all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sus paid it all — 
All to Him I owe ; 
Sin had left a crimson stain ; 
He washed it white as snow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Lord, now indeed I find 
Thy power, and Thine alone, 
Can change the leper's spots, 
And melt the heart of ston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For nothing good have I 
Whereby Thy grace to claim — 
I'll wash my garments white 
In the blood of Calvary's Lamb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hen from my dying bed 
My ransomed soul shall rise, 
Then  Jesus paid it all !  
Shall rend the vaulted skies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And when before the throne 
I stand in Him complete, 
I'll lay my trophies down, 
All down at Jesus' fee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2026-07-31T14:50:26Z</dcterms:created>
  <dcterms:modified xsi:type="dcterms:W3CDTF">2026-07-31T14:50:26Z</dcterms:modified>
  <dc:title>Hymn : 855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