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presProps" Target="presProps.xml"/>
  <Relationship Id="rId72" Type="http://schemas.openxmlformats.org/officeDocument/2006/relationships/viewProps" Target="viewProps.xml"/>
  <Relationship Id="rId73"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Jesus answered, Verily, verily, I say unto you, Except a man be born of water and of the Spirit, he cannot enter into the kingdom of God.]]></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Jesus answered, Verily, verily, I say unto you, Except a man be born of water and of the Spirit, he cannot enter into the kingdom of God.]]></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That which is born of the flesh is flesh; and that which is born of the Spirit is spirit.]]></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Marvel not that I said unto you, All of you must be born again.]]></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e wind blows where it decides, and you hear the sound thereof, but can not tell whence it comes, and where it goes: so is every one that is born of the Spirit.]]></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e wind blows where it decides, and you hear the sound thereof, but can not tell whence it comes, and where it goes: so is every one that is born of the Spirit.]]></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e wind blows where it decides, and you hear the sound thereof, but can not tell whence it comes, and where it goes: so is every one that is born of the Spirit.]]></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Nicodemus answered and said unto him, How can these things be?]]></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Jesus answered and said unto him, Are you a master of Israel, and know not these things?]]></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Verily, verily, I say unto you, We speak that we do know, and testify that we have seen; and all of you receive not our witness.]]></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There was a man of the Pharisees, named Nicodemus, a ruler of the Jews:]]></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Verily, verily, I say unto you, We speak that we do know, and testify that we have seen; and all of you receive not our witness.]]></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If I have told you earthly things, and all of you believe not, how shall all of you believe, if I tell you of heavenly things?]]></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If I have told you earthly things, and all of you believe not, how shall all of you believe, if I tell you of heavenly things?]]></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no man has ascended up to heaven, but he that came down from heaven, even the Son of man which is in heaven.]]></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no man has ascended up to heaven, but he that came down from heaven, even the Son of man which is in heaven.]]></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as Moses lifted up the serpent in the wilderness, even so must the Son of man be lifted up:]]></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That whosoever believes in him should not perish, but have eternal life.]]></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That whosoever believes in him should not perish, but have eternal life.]]></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For God so loved the world, that he gave his only begotten Son, that whosoever believes in him should not perish, but have everlasting life.]]></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For God so loved the world, that he gave his only begotten Son, that whosoever believes in him should not perish, but have everlasting life.]]></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e same came to Jesus by night, and said unto him, Rabbi, we know that you are a teacher come from God: for no man can do these miracles that you do, except God be with him.]]></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For God sent not his Son into the world to condemn the world; but that the world through him might be saved.]]></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For God sent not his Son into the world to condemn the world; but that the world through him might be saved.]]></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He that believes on him is not condemned: but he that believes not is condemned already, because he has not believed in the name of the only begotten Son of God.]]></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He that believes on him is not condemned: but he that believes not is condemned already, because he has not believed in the name of the only begotten Son of God.]]></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this is the condemnation, that light has come into the world, and men loved darkness rather than light, because their deeds were evil.]]></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this is the condemnation, that light has come into the world, and men loved darkness rather than light, because their deeds were evil.]]></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For every one that does evil hates the light, neither comes to the light, lest his deeds should be reproved.]]></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For every one that does evil hates the light, neither comes to the light, lest his deeds should be reproved.]]></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But he that does truth comes to the light, that his deeds may be made manifest, that they are wrought in God.]]></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But he that does truth comes to the light, that his deeds may be made manifest, that they are wrought in God.]]></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e same came to Jesus by night, and said unto him, Rabbi, we know that you are a teacher come from God: for no man can do these miracles that you do, except God be with him.]]></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fter these things came Jesus and his disciples into the land of Judaea; and there he tarried with them, and baptized.]]></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fter these things came Jesus and his disciples into the land of Judaea; and there he tarried with them, and baptized.]]></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John also was baptizing in Aenon near to Salim, because there was much water there: and they came, and were baptized.]]></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John also was baptizing in Aenon near to Salim, because there was much water there: and they came, and were baptized.]]></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For John was not yet cast into prison.]]></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Then there arose a question between some of John's disciples and the Jews about purifying.]]></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Then there arose a question between some of John's disciples and the Jews about purifying.]]></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they came unto John, and said unto him, Rabbi, he that was with you beyond Jordan, to whom you bare witness, behold, the same baptizes, and all men come to him.]]></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they came unto John, and said unto him, Rabbi, he that was with you beyond Jordan, to whom you bare witness, behold, the same baptizes, and all men come to him.]]></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they came unto John, and said unto him, Rabbi, he that was with you beyond Jordan, to whom you bare witness, behold, the same baptizes, and all men come to him.]]></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e same came to Jesus by night, and said unto him, Rabbi, we know that you are a teacher come from God: for no man can do these miracles that you do, except God be with him.]]></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John answered and said, A man can receive nothing, except it be given him from heaven.]]></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John answered and said, A man can receive nothing, except it be given him from heaven.]]></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ll of you yourselves bear me witness, that I said, I am not the Christ, but that I am sent before him.]]></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He that has the bride is the bridegroom: but the friend of the bridegroom, which stands and hears him, rejoices greatly because of the bridegroom's voice: this my joy therefore is fulfilled.]]></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He that has the bride is the bridegroom: but the friend of the bridegroom, which stands and hears him, rejoices greatly because of the bridegroom's voice: this my joy therefore is fulfilled.]]></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He that has the bride is the bridegroom: but the friend of the bridegroom, which stands and hears him, rejoices greatly because of the bridegroom's voice: this my joy therefore is fulfilled.]]></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He must increase, but I must decrease.]]></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He that comes from above is above all: he that is of the earth is earthly, and speaks of the earth: he that comes from heaven is above all.]]></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He that comes from above is above all: he that is of the earth is earthly, and speaks of the earth: he that comes from heaven is above all.]]></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He that comes from above is above all: he that is of the earth is earthly, and speaks of the earth: he that comes from heaven is above all.]]></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Jesus answered and said unto him, Verily, verily, I say unto you, Except a man be born again, he cannot see the kingdom of God.]]></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nd what he has seen and heard, that he testifies; and no man receives his testimony.]]></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nd what he has seen and heard, that he testifies; and no man receives his testimony.]]></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He that has received his testimony has set to his seal that God is true.]]></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He that has received his testimony has set to his seal that God is true.]]></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For he whom God has sent speaks the words of God: for God gives not the Spirit by measure unto him.]]></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For he whom God has sent speaks the words of God: for God gives not the Spirit by measure unto him.]]></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The Father loves the Son, and has given all things into his hand.]]></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He that believes on the Son has everlasting life: and he that believes not the Son shall not see life; but the wrath of God abides on him.]]></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He that believes on the Son has everlasting life: and he that believes not the Son shall not see life; but the wrath of God abides on him.]]></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Jesus answered and said unto him, Verily, verily, I say unto you, Except a man be born again, he cannot see the kingdom of God.]]></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Nicodemus says unto him, How can a man be born when he is old? can he enter the second time into his mother's womb, and be born?]]></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Nicodemus says unto him, How can a man be born when he is old? can he enter the second time into his mother's womb, and be born?]]></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002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யோவான் : 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இயேசு பிரதியுத்தரமாக: ஒருவன் ஜலத்தினாலும் ஆவியினாலும் பிறவாவிட்டால் தேவனுடைய ராஜ்ய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வேசிக்கமாட்டான் என்று மெய்யாகவே மெய்யாகவே உனக்குச் சொல்லு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மாம்சத்தினால் பிறப்பது மாம்சமாயிருக்கும், ஆவியினால் பிறப்பது ஆவியாயி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நீங்கள் மறுபடியும் பிறக்கவேண்டுமென்று நான் உனக்குச் சொன்னதைக் குறித்து அதிசயப்படவேண்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காற்றானது தனக்கு இஷ்டமான இடத்திலே வீசுகிறது, அதின் சத்தத்தைக் கேட்கிறாய், ஆகிலும் அது இ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டத்திலிருந்து வருகிறதென்றும், இன்ன இடத்துக்குப் போகிறதென்றும் உனக்குத் தெரியாது; ஆவியி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றந்தவனெவனோ அவனும் அப்படியே இருக்கிறான்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தற்கு நிக்கொதேமு: இவைகள் எப்படி ஆகு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இயேசு அவனை நோக்கி: நீ இஸ்ரவேலில் போதகனாயிருந்தும் இவைகளை அறியாமலிருக்கிறா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மெய்யாகவே மெய்யாகவே நான் உனக்குச் சொல்லுகிறேன், நாங்கள் அறிந்திருக்கிறதைச் சொல்லி, நா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யூதருக்குள்ளே அதிகாரியான நிக்கொதேமு என்னப்பட்ட பரிசேயன் ஒருவன் இ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தைக்குறித்துச் சாட்சிகொடுக்கிறோம், நீங்களோ எங்கள் சாட்சியை ஏற்றுக்கொள்ளுகிறதி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பூமிக்கடுத்த காரியங்களை நான் உங்களுக்குச் சொல்லியும் நீங்கள் விசுவாசிக்கவில்லையே, பரமகாரிய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ங்களுக்குச் சொல்வேனானால் எப்படி விசுவாசிப்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பரலோகத்திலிருந்திறங்கினவரும் பரலோகத்திலிருக்கிறவருமான மனுஷகுமாரனேயல்லாமல் பரலோகத்துக்கு ஏறின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ருவனுமி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சர்ப்பமானது மோசேயினால் வனாந்தரத்திலே உயர்த்தப்பட்டது போல மனுஷகுமார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தன்னை விசுவாசிக்கிறவன் எவனோ அவன் கெட்டுப்போகாமல் நித்திய ஜீவனை அடையும்படி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யர்த்தப்படவேண்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தேவன், தம்முடைய ஒரேபேறான குமாரனை விசுவாசிக்கிறவன் எவனோ அவன் கெட்டுப்போகாமல் நித்தியஜீ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டையும்படிக்கு, அவரைத் தந்தருளி, இவ்வளவாய் உலகத்தில் அன்புகூர்ந்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வன் இராக்காலத்திலே இயேசுவினிடத்தில் வந்து: ரபீ, நீர் தேவனிடத்திலிருந்து வந்த போதகர்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உலகத்தை ஆக்கினைக்குள்ளாகத் தீர்க்கும்படி தேவன் தம்முடைய குமாரனை உலகத்தில் அனுப்பாமல், அவரா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லகம் இரட்சிக்கப்படுவதற்காகவே அவரை அனுப்பினா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அவரை விசுவாசிக்கிறவன் ஆக்கினைக்குள்ளாகத் தீர்க்கப்படான்; விசுவாசியாதவனோ தேவனுடைய ஒரேபே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ரனுடைய நாமத்தில் விசுவாசமுள்ளவனாயிராதபடியினால், அவன் ஆக்கினைத்தீர்ப்புக்குட்பட்டாயி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ஒளியானது உலகத்திலே வந்திருந்தும் மனுஷருடைய கிரியைகள் பொல்லாதவைகளாயிருக்கிறபடியினால்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ளியைப்பார்க்கிலும் இருளை விரும்புகிறதே அந்த ஆக்கினைத்தீர்ப்புக்குக் காரணமாயி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பொல்லாங்கு செய்கிற எவனும் ஒளியைப் பகைக்கிறான், தன் கிரியைகள் கண்டிக்கப்படாதபடி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ளியினிடத்தில் வராதிருக்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சத்தியத்தின்படி செய்கிறவனோ தன் கிரியைகள் தேவனுக்குள்ளாய்ச் செய்யப்படுகிறதெ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ளியாகும்படிக்கு, ஒளியினிடத்தில் வருகிறான்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றிந்திருக்கிறோம், ஏனெனில் ஒருவனும் தன்னுடனே தேவன் இராவிட்டால் நீர் செய்கிற இப்படிப்ப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இவைகளுக்குப்பின்பு, இயேசுவும் அவருடைய சீஷரும் யூதேயா தேசத்திற்கு வந்தார்கள்; அங்கே அ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டே சஞ்சரித்து, ஞானஸ்நானங்கொடுத்துவந்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சாலிம் ஊருக்குச் சமீபமான அயினோன் என்னும் இடத்திலே தண்ணீர் மிகுதியாயிருந்தபடியினால், யோவா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ங்கே ஞானஸ்நானங்கொடுத்துவந்தான்; ஜனங்கள் அவனிடத்தில் வந்து ஞானஸ்நானம் பெற்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அக்காலத்தில் யோவான் காவலில் வைக்கப்பட்டிருக்க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அப்பொழுது யோவானுடைய சீஷரில் சிலருக்கும் யூதருக்கும் சுத்திகரிப்பைக் குறி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க்குவாதமுண்டாயி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அவர்கள் யோவானிடத்தில் வந்து: ரபீ, உம்முடனேகூட யோர்தானுக்கு அக்கரையில் ஒருவர் இருந்தாரே; அவரை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றித்து நீரும் சாட்சிகொடுத்தீரே, இதோ, அவர் ஞானஸ்நானங்கொடுக்கிறார், எல்லாரும் அவரிட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கிறார்கள்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ற்புதங்களைச் செய்மாட்டான்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யோவான் பிரதியுத்தரமாக: பரலோத்திலிருந்து ஒருவனுக்குக் கொடுக்கப்பட்டாலொழிய, அவன் ஒன்றை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ற்றுக்கொள்ளமா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நான் கிறிஸ்துவல்ல, அவருக்கு முன்னாக அனுப்பப்பட்டவன் என்று நான் சொன்னதற்கு நீங்களே சாட்சி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மணவாட்டியை உடையவனே மணவாளன்; மணவாளனுடைய தோழனோ அருகே நின்று, அவருடைய சொல்லைக் கேட்கிறவனா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ணவாளனுடைய சத்தத்தைக் குறித்து மிகவும் சந்தோஷப்படுகிறான்; இந்தச் சந்தோஷம் இப்பொழுது எனக்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ம்பூரணமாயி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அவர் பெருகவும் நான் சிறுகவும் வேண்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உன்னதத்திலிருந்து வருகிறவர் எல்லாரிலும் மேலானவர்; பூமியிலிருந்துண்டானவன் பூமி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ன்மையுள்ளவனாயிருந்து, பூமிக்கடுத்தவைகளைப் பேசுகிறான்; பரலோகத்திலிருந்து வருகிறவர் எல்லாரி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லான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இயேசு அவனுக்குப் பிரதியுத்தரமாக: ஒருவன் மறுபடியும் பிறவாவிட்டால் தேவனுடைய ராஜ்யத்தைக் காணமா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தாம் கண்டதையும் கேட்டதையும் சாட்சியாகச் சொல்லுகிறார்; அவருடைய சாட்சியை ஒருவ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ஏற்றுக்கொள்ளுகிறதி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அவருடைய சாட்சியை ஏற்றுக்கொள்கிறவன் தேவன் சத்தியமுள்ளவரென்று முத்திரைபோ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ச்சயப்படுத்து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தேவனால் அனுப்பப்பட்டவர் தேவனுடைய வார்த்தைகளைப் பேசுகிறார், தேவன் அவருக்குத் தமது ஆவி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ளவில்லாமல் கொடுத்திருக்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பிதாவானவர் குமாரனில் அன்பாயிருந்து எல்லாவற்றையும் அவர் கையில் ஒப்புக்கொடுத்திருக்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குமாரனிடத்தில் விசுவாசமாயிருக்கிறவன் நித்தியஜீவனை உடையவனாயிருக்கிறான்; குமாரனை விசுவாசியாத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ஜீவனைக் காண்பதில்லை, தேவனுடைய கோபம் அவன்மேல் நிலைநிற்கு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 மெய்யாகவே மெய்யாகவே உனக்குச் சொல்லுகிறேன்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அதற்கு நிக்கொதேமு: ஒரு மனுஷன் முதிர்வயதாயிருக்கையில் எப்படிப் பிறப்பான்? அவன் தன் தா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ப்பத்தில் இரண்டாந்தரம் பிரவேசித்துப் பிறக்கக்கூடு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வான் : 3]]></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68</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2026-06-10T06:42:30Z</dcterms:created>
  <dcterms:modified xsi:type="dcterms:W3CDTF">2026-06-10T06:42:30Z</dcterms:modified>
  <dc:title>யோவான் : 3</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