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ைகளுக்குப்பின்பு, இயேசுவும் அவருடைய சீஷரும் யூதேயா தேசத்திற்கு வந்தார்கள்; அங்கே அவர் அவர்களோடே சஞ்சரித்து, ஞானஸ்நானங்கொடுத்துவந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ைகளுக்குப்பின்பு, இயேசுவும் அவருடைய சீஷரும் யூதேயா தேசத்திற்கு வந்தார்கள்; அங்கே அவர் அவர்களோடே சஞ்சரித்து, ஞானஸ்நானங்கொடுத்துவந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ாலிம் ஊருக்குச் சமீபமான அயினோன் என்னும் இடத்திலே தண்ணீர் மிகுதியாயிருந்தபடியினால், யோவானும் அங்கே ஞானஸ்நானங்கொடுத்துவந்தான்; ஜனங்கள் அவனிடத்தில் வந்து ஞானஸ்நானம் பெற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ாலிம் ஊருக்குச் சமீபமான அயினோன் என்னும் இடத்திலே தண்ணீர் மிகுதியாயிருந்தபடியினால், யோவானும் அங்கே ஞானஸ்நானங்கொடுத்துவந்தான்; ஜனங்கள் அவனிடத்தில் வந்து ஞானஸ்நானம் பெற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க்காலத்தில் யோவான் காவலில் வைக்கப்பட்டிருக்க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ோவானுடைய சீஷரில் சிலருக்கும் யூதருக்கும் சுத்திகரிப்பைக் குறித்து வாக்குவாதமுண்ட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யோவானிடத்தில் வந்து: ரபீ, உம்முடனேகூட யோர்தானுக்கு அக்கரையில் ஒருவர் இருந்தாரே; அவரைக் குறித்து நீரும் சாட்சிகொடுத்தீரே, இதோ, அவர் ஞானஸ்நானங்கொடுக்கிறார், எல்லாரும் அவரிடத்தில் போகிறார்கள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யோவானிடத்தில் வந்து: ரபீ, உம்முடனேகூட யோர்தானுக்கு அக்கரையில் ஒருவர் இருந்தாரே; அவரைக் குறித்து நீரும் சாட்சிகொடுத்தீரே, இதோ, அவர் ஞானஸ்நானங்கொடுக்கிறார், எல்லாரும் அவரிடத்தில் போகிறார்கள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யோவானிடத்தில் வந்து: ரபீ, உம்முடனேகூட யோர்தானுக்கு அக்கரையில் ஒருவர் இருந்தாரே; அவரைக் குறித்து நீரும் சாட்சிகொடுத்தீரே, இதோ, அவர் ஞானஸ்நானங்கொடுக்கிறார், எல்லாரும் அவரிடத்தில் போகிறார்கள்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ருக்குள்ளே அதிகாரியான நிக்கொதேமு என்னப்பட்ட பரிசேயன் ஒருவன் இரு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ை விசுவாசிக்கிறவன் ஆக்கினைக்குள்ளாகத் தீர்க்கப்படான்; விசுவாசியாதவனோ தேவனுடைய ஒரேபேறான குமாரனுடைய நாமத்தில் விசுவாசமுள்ளவனாயிராதபடியினால், அவன் ஆக்கினைத்தீர்ப்புக்குட்பட்டா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இராக்காலத்திலே இயேசுவினிடத்தில் வந்து: ரபீ, நீர் தேவனிடத்திலிருந்து வந்த போதகர் என்று அறிந்திருக்கிறோம், ஏனெனில் ஒருவனும் தன்னுடனே தேவன் இராவிட்டால் நீர் செய்கிற இப்படிப்பட்ட அற்புதங்களைச் செய்மாட்டா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இராக்காலத்திலே இயேசுவினிடத்தில் வந்து: ரபீ, நீர் தேவனிடத்திலிருந்து வந்த போதகர் என்று அறிந்திருக்கிறோம், ஏனெனில் ஒருவனும் தன்னுடனே தேவன் இராவிட்டால் நீர் செய்கிற இப்படிப்பட்ட அற்புதங்களைச் செய்மாட்டா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அவனுக்குப் பிரதியுத்தரமாக: ஒருவன் மறுபடியும் பிறவாவிட்டால் தேவனுடைய ராஜ்யத்தைக் காணமாட்டான் என்று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அவனுக்குப் பிரதியுத்தரமாக: ஒருவன் மறுபடியும் பிறவாவிட்டால் தேவனுடைய ராஜ்யத்தைக் காணமாட்டான் என்று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நிக்கொதேமு: ஒரு மனுஷன் முதிர்வயதாயிருக்கையில் எப்படிப் பிறப்பான்? அவன் தன் தாயின் கர்ப்பத்தில் இரண்டாந்தரம் பிரவேசித்துப் பிறக்கக்கூடுமோ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நிக்கொதேமு: ஒரு மனுஷன் முதிர்வயதாயிருக்கையில் எப்படிப் பிறப்பான்? அவன் தன் தாயின் கர்ப்பத்தில் இரண்டாந்தரம் பிரவேசித்துப் பிறக்கக்கூடுமோ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பிரதியுத்தரமாக: ஒருவன் ஜலத்தினாலும் ஆவியினாலும் பிறவாவிட்டால் தேவனுடைய ராஜ்யத்தில் பிரவேசிக்கமாட்டான் என்று மெய்யாகவே மெய்யாகவே உனக்குச் சொல்ல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பிரதியுத்தரமாக: ஒருவன் ஜலத்தினாலும் ஆவியினாலும் பிறவாவிட்டால் தேவனுடைய ராஜ்யத்தில் பிரவேசிக்கமாட்டான் என்று மெய்யாகவே மெய்யாகவே உனக்குச் சொல்லு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ாம்சத்தினால் பிறப்பது மாம்சமாயிருக்கும், ஆவியினால் பிறப்பது ஆவியாயி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மறுபடியும் பிறக்கவேண்டுமென்று நான் உனக்குச் சொன்னதைக் குறித்து அதிசயப்படவேண்டா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ை விசுவாசிக்கிறவன் ஆக்கினைக்குள்ளாகத் தீர்க்கப்படான்; விசுவாசியாதவனோ தேவனுடைய ஒரேபேறான குமாரனுடைய நாமத்தில் விசுவாசமுள்ளவனாயிராதபடியினால், அவன் ஆக்கினைத்தீர்ப்புக்குட்பட்டா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ோவான் பிரதியுத்தரமாக: பரலோத்திலிருந்து ஒருவனுக்குக் கொடுக்கப்பட்டாலொழிய, அவன் ஒன்றையும் பெற்றுக்கொள்ளமா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ற்றானது தனக்கு இஷ்டமான இடத்திலே வீசுகிறது, அதின் சத்தத்தைக் கேட்கிறாய், ஆகிலும் அது இன்ன இடத்திலிருந்து வருகிறதென்றும், இன்ன இடத்துக்குப் போகிறதென்றும் உனக்குத் தெரியாது; ஆவியினால் பிறந்தவனெவனோ அவனும் அப்படியே இருக்கிறா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ற்றானது தனக்கு இஷ்டமான இடத்திலே வீசுகிறது, அதின் சத்தத்தைக் கேட்கிறாய், ஆகிலும் அது இன்ன இடத்திலிருந்து வருகிறதென்றும், இன்ன இடத்துக்குப் போகிறதென்றும் உனக்குத் தெரியாது; ஆவியினால் பிறந்தவனெவனோ அவனும் அப்படியே இருக்கிறான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கிறிஸ்துவல்ல, அவருக்கு முன்னாக அனுப்பப்பட்டவன் என்று நான் சொன்னதற்கு நீங்களே சாட்சி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நிக்கொதேமு: இவைகள் எப்படி ஆகும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ணவாட்டியை உடையவனே மணவாளன்; மணவாளனுடைய தோழனோ அருகே நின்று, அவருடைய சொல்லைக் கேட்கிறவனாய் மணவாளனுடைய சத்தத்தைக் குறித்து மிகவும் சந்தோஷப்படுகிறான்; இந்தச் சந்தோஷம் இப்பொழுது எனக்குச் சம்பூரணமாயிற்ற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ணவாட்டியை உடையவனே மணவாளன்; மணவாளனுடைய தோழனோ அருகே நின்று, அவருடைய சொல்லைக் கேட்கிறவனாய் மணவாளனுடைய சத்தத்தைக் குறித்து மிகவும் சந்தோஷப்படுகிறான்; இந்தச் சந்தோஷம் இப்பொழுது எனக்குச் சம்பூரணமாய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அவனை நோக்கி: நீ இஸ்ரவேலில் போதகனாயிருந்தும் இவைகளை அறியாமலிருக்கிறாயா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 பெருகவும் நான் சிறுகவும் வேண்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ெய்யாகவே மெய்யாகவே நான் உனக்குச் சொல்லுகிறேன், நாங்கள் அறிந்திருக்கிறதைச் சொல்லி, நாங்கள் கண்டதைக்குறித்துச் சாட்சிகொடுக்கிறோம், நீங்களோ எங்கள் சாட்சியை ஏற்றுக்கொள்ளுகிறத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ளியானது உலகத்திலே வந்திருந்தும் மனுஷருடைய கிரியைகள் பொல்லாதவைகளாயிருக்கிறபடியினால் அவர்கள் ஒளியைப்பார்க்கிலும் இருளை விரும்புகிறதே அந்த ஆக்கினைத்தீர்ப்புக்குக் காரணமாயிருக்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ெய்யாகவே மெய்யாகவே நான் உனக்குச் சொல்லுகிறேன், நாங்கள் அறிந்திருக்கிறதைச் சொல்லி, நாங்கள் கண்டதைக்குறித்துச் சாட்சிகொடுக்கிறோம், நீங்களோ எங்கள் சாட்சியை ஏற்றுக்கொள்ளுகிறத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்னதத்திலிருந்து வருகிறவர் எல்லாரிலும் மேலானவர்; பூமியிலிருந்துண்டானவன் பூமியின் தன்மையுள்ளவனாயிருந்து, பூமிக்கடுத்தவைகளைப் பேசுகிறான்; பரலோகத்திலிருந்து வருகிறவர் எல்லாரிலும் மேலானவ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்னதத்திலிருந்து வருகிறவர் எல்லாரிலும் மேலானவர்; பூமியிலிருந்துண்டானவன் பூமியின் தன்மையுள்ளவனாயிருந்து, பூமிக்கடுத்தவைகளைப் பேசுகிறான்; பரலோகத்திலிருந்து வருகிறவர் எல்லாரிலும் மேலானவ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க்கடுத்த காரியங்களை நான் உங்களுக்குச் சொல்லியும் நீங்கள் விசுவாசிக்கவில்லையே, பரமகாரியங்களை உங்களுக்குச் சொல்வேனானால் எப்படி விசுவாசிப்பீர்கள்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க்கடுத்த காரியங்களை நான் உங்களுக்குச் சொல்லியும் நீங்கள் விசுவாசிக்கவில்லையே, பரமகாரியங்களை உங்களுக்குச் சொல்வேனானால் எப்படி விசுவாசிப்பீர்கள்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ம் கண்டதையும் கேட்டதையும் சாட்சியாகச் சொல்லுகிறார்; அவருடைய சாட்சியை ஒருவனும் ஏற்றுக்கொள்ளுகிறத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லோகத்திலிருந்திறங்கினவரும் பரலோகத்திலிருக்கிறவருமான மனுஷகுமாரனேயல்லாமல் பரலோகத்துக்கு ஏறினவன் ஒருவனும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ுடைய சாட்சியை ஏற்றுக்கொள்கிறவன் தேவன் சத்தியமுள்ளவரென்று முத்திரைபோட்டு நிச்சயப்படுத்துகி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ர்ப்பமானது மோசேயினால் வனாந்தரத்திலே உயர்த்தப்பட்டது போல மனுஷகுமாரன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ேவனால் அனுப்பப்பட்டவர் தேவனுடைய வார்த்தைகளைப் பேசுகிறார், தேவன் அவருக்குத் தமது ஆவியை அளவில்லாமல் கொடுத்திருக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ளியானது உலகத்திலே வந்திருந்தும் மனுஷருடைய கிரியைகள் பொல்லாதவைகளாயிருக்கிறபடியினால் அவர்கள் ஒளியைப்பார்க்கிலும் இருளை விரும்புகிறதே அந்த ஆக்கினைத்தீர்ப்புக்குக் காரணமாயிருக்கிற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னை விசுவாசிக்கிறவன் எவனோ அவன் கெட்டுப்போகாமல் நித்திய ஜீவனை அடையும்படிக்கு, உயர்த்தப்படவேண்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தாவானவர் குமாரனில் அன்பாயிருந்து எல்லாவற்றையும் அவர் கையில் ஒப்புக்கொடுத்திருக்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, தம்முடைய ஒரேபேறான குமாரனை விசுவாசிக்கிறவன் எவனோ அவன் கெட்டுப்போகாமல் நித்தியஜீவனை அடையும்படிக்கு, அவரைத் தந்தருளி, இவ்வளவாய் உலகத்தில் அன்புகூர்ந்த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, தம்முடைய ஒரேபேறான குமாரனை விசுவாசிக்கிறவன் எவனோ அவன் கெட்டுப்போகாமல் நித்தியஜீவனை அடையும்படிக்கு, அவரைத் தந்தருளி, இவ்வளவாய் உலகத்தில் அன்புகூர்ந்த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ுமாரனிடத்தில் விசுவாசமாயிருக்கிறவன் நித்தியஜீவனை உடையவனாயிருக்கிறான்; குமாரனை விசுவாசியாதவனோ ஜீவனைக் காண்பதில்லை, தேவனுடைய கோபம் அவன்மேல் நிலைநிற்கும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ுமாரனிடத்தில் விசுவாசமாயிருக்கிறவன் நித்தியஜீவனை உடையவனாயிருக்கிறான்; குமாரனை விசுவாசியாதவனோ ஜீவனைக் காண்பதில்லை, தேவனுடைய கோபம் அவன்மேல் நிலைநிற்கும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த்தை ஆக்கினைக்குள்ளாகத் தீர்க்கும்படி தேவன் தம்முடைய குமாரனை உலகத்தில் அனுப்பாமல், அவராலே உலகம் இரட்சிக்கப்படுவதற்காகவே அவரை அனுப்பின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த்தை ஆக்கினைக்குள்ளாகத் தீர்க்கும்படி தேவன் தம்முடைய குமாரனை உலகத்தில் அனுப்பாமல், அவராலே உலகம் இரட்சிக்கப்படுவதற்காகவே அவரை அனுப்பி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ொல்லாங்கு செய்கிற எவனும் ஒளியைப் பகைக்கிறான், தன் கிரியைகள் கண்டிக்கப்படாதபடிக்கு, ஒளியினிடத்தில் வராதிருக்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ொல்லாங்கு செய்கிற எவனும் ஒளியைப் பகைக்கிறான், தன் கிரியைகள் கண்டிக்கப்படாதபடிக்கு, ஒளியினிடத்தில் வராதிருக்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த்தியத்தின்படி செய்கிறவனோ தன் கிரியைகள் தேவனுக்குள்ளாய்ச் செய்யப்படுகிறதென்று வெளியாகும்படிக்கு, ஒளியினிடத்தில் வருகிறா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த்தியத்தின்படி செய்கிறவனோ தன் கிரியைகள் தேவனுக்குள்ளாய்ச் செய்யப்படுகிறதென்று வெளியாகும்படிக்கு, ஒளியினிடத்தில் வருகிறா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রপর যীশু তাঁর শিষ্যদের সঙ্গে যিহূদিযা প্রদেশে এলেন৷ তিনি সেখানে তাঁদের সঙ্গে থাকতে লাগলেন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প্তাইজ কর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়োহনও শালীমের নিকট ঐনোন নামক স্থানে বাপ্তাইজ করছিলেন, কারণ সেখানে প্রচুর জল ছিল; আর লোকেরা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এসে বাপ্তিস্ম নিচ্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়োহন তখনও কারাগারে বন্দী হন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সেই সময় ইহুদী রীতি অনুসারে শুচি হওযার বিষয়ে য়োহনের শিষ্যদের সঙ্গে একজন ইহুদীর তর্ক বাধ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পরে তারা য়োহনের কাছে এসে বলল, ‘রব্বি (গুরু), তাঁকে মনে পড়ে যিনি যর্দন নদীর ওপারে আপনা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েন এবং য়াঁর বিষয়ে আপনি সাক্ষ্য দিয়েছিলেন? তিনি লোকেদের বাপ্তাইজ করছেন আর সবাই তাঁ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চ্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ফরীশীদের মধ্যে নীকদীম নামে একজন লোক ছিলেন৷ তিনি ইহুদী সমাজের এক গুরুত্বপূর্ণ নেত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়ে কেউ তাঁকে বিশ্বাস করে তার বিচার হয় না৷ কিন্তু য়ে কেউ তাঁকে বিশ্বাস করেনা, সে দোষী সাব্য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কদিন রাতে তিনি যীশুর কাছে এসে বললেন, ‘রব্বি (গুরু), আমরা জানি আপনি একজন শিক্ষক, ঈশ্বরের কাছ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েন৷ ঈশ্বর সহায় না হলে কেউ কি ঐরূপ অলৌকিক কাজ করতে পারে, যা আপনি করছ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র উত্তরে যীশু তাঁকে বললেন, ‘আমি তোমাদের সত্যি বলছি, নতুন জন্ম না হলে কোন ব্যক্তি ঈশ্বরের রাজ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 পাব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নীকদীম তাঁকে বললেন, ‘মানুষ বৃদ্ধ হয়ে গেলে কেমন করে তার আবার নতুন জন্ম হতে পারে? সে নিশ্চয়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ার মায়ের গর্ভে প্রবেশ করে আবার জন্মাতে পারে না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ীশু তাঁকে বললেন, ‘আমি তোমাদের সত্যি বলছি, যদি কোন লোক জল ও আত্মা থেকে না জন্মায়, তবে সে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্যে প্রবেশ কর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শরীর থেকেই শরীরের জন্ম হয় আর আত্মা থেকে জন্ম হয় আধ্যাত্মিকত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ি তোমাকে যা বললাম, তাতে আশ্চর্য হযো না, ‘তোমাদের নতুন জন্ম হওযা অবশ্যই দরকা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, কারণ সে ঈশ্বরের একমাত্র পুত্রের ওপর বিশ্বাস করে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এর উত্তরে য়োহন বললেন, ‘স্বর্গ থেকে দেওযা না হলে কেউই কোন কিছু লাভ কর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বাতাস য়েদিকে ইচ্ছা সেদিকে বয় আর তুমি তার শব্দ শুনতে পাও; কিন্তু কোথা থেকে আসে আর কোথায় বা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য়ে যায় তুমি তা জানো না৷ আত্মা থেকে যাদের জন্ম হয় তাদের সকলের বেলাও সেইরকম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োমরা নিজেরাই শুনেছ য়ে আমি বলেছিলাম, ‘আমি খ্রীষ্ট নই; কিন্তু আমাকে তাঁর আগেই পাঠানো হয়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র উত্তরে নীকদীম তাঁকে বললেন, ‘এটা কেমন করে হতে পার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কনে বরেরই জন্য, কিন্তু বরের বন্ধু পাশে দাঁড়িয়ে থাকে বরের কথা শোনার জন্য৷ আর সে যখন বরের গ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নতে পায় তখন খুবই আনন্দিত হয়৷ তাই আজ আমার সেই আনন্দ পূর্ণ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যীশু তাঁকে বললেন, ‘তুমি ইস্রায়েলীয়দের একজন গুরুত্বপূর্ণ গুরু; আর তুমি এটা জানো ন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িনি উত্তরোত্তর বড় হবেন, আর আমি অবশ্যই নগন্য হয়ে যা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া সত্য আমি তোমাকে তাই বলছি, আমরা যা জানি তাই বলি, আমরা যা দেখেছি সেই বিষয়েই সাক্ষ্য দি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র এটাই বিচারের ভিত্তি৷ জগতে আলো এসেছে, কিন্তু মানুষ আলোর চেয়ে অন্ধকারকে বেশী ভালবেসেছে,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আমরা যাই বলি না কেন তোমরা তা গ্রহণ ক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‘একজন যিনি উর্দ্ধ থেকে আসেন তিনি সবার উর্দ্ধে৷ য়ে এই জগতের মধ্য থেকে আসে সে জগতের, তাই সে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 বলে তা জগতের বিষয়েই বলে৷ যিনি স্বর্গ থেকে আসেন তিনি সবার উপ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ি তোমাদের কাছে পার্থিব বিষয়ের কথা বললে তোমরা যদি বিশ্বাস না করো, তবে আমি স্বর্গীয় বিষয়ে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 বললে তোমরা তা কেমন করে বিশ্বাস কর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তিনি যা দেখেছেন আর শুনেছেন তারই সাক্ষ্য দেন; কিন্তু কেউই তাঁর সাক্ষ্য মেনে নিতে রাজী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িনি স্বর্গ থেকে নেমে এসেছেন সেই মানবপুত্র ছাড়া কেউ কখনও স্বর্গে ওঠে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য়ে তাঁর সাক্ষ্য গ্রহণ করে সে তার দ্বারা প্রমাণ করে য়ে ঈশ্বরই সত্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‘মরুভূমির মধ্যে মোশি য়েমন সাপকে উঁচুতে তুলেছিলেন, তেমনি মানবপুত্রকে অবশ্যই উঁচুতে ওঠানো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কারণ ঈশ্বর যাঁকে পাঠিয়েছেন তিনি ঈশ্বরের কথাই বলেন৷ ঈশ্বর তাঁকে পবিত্র আত্মায় পূর্ণ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মন্দ কাজ কর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ুতরাং য়ে কেউ মানবপুত্রকে বিশ্বাস করে সেই অনন্ত জীবন পায়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পিতা তাঁর পুত্রকে ভালবাসেন, আর তিনি তাঁর হাতেই সব কিছু সঁপে দ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ারণ ঈশ্বর এই জগতকে এতোই ভালবাসেন য়ে তিনি তাঁর একমাত্র পুত্রকে দিলেন, য়েন সেই পুত্রের ওপর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উ বিশ্বাস করে সে বিনষ্ট না হয় বরং অনন্ত জীবন লাভ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য়ে কেউ পুত্রের ওপর বিশ্বাস করে সে অনন্ত জীবনের অধিকারী হয়; কিন্তু য়ে পুত্রকে অমান্য কর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জীবন কখনও লাভ করে না, বরং তার ওপরে ঈশ্বরের ক্রোধ থাক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ঈশ্বর জগতকে দোষী সাব্যস্ত করার জন্য তাঁর পুত্রকে এ জগতে পাঠান নি, বরং জগত য়েন তাঁর মধ্য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ুক্তি পায় এইজন্য ঈশ্বর তাঁর পুত্রকে পাঠ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়ে কেউ মন্দ কাজ করে সে আলোকে ঘৃণা করে, আর সে আলোর কাছে আসে না, পাছে তার কাজের স্বরূপ প্রকা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পড়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িন্তু য়ে কেউ সত্যের অনুসারী হয় সে আলোর কাছে আসে, যাতে সেই আলোতে স্পষ্ট বোঝা যায় য়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কাজ ঈশ্বরের মাধ্যমে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2026-08-01T10:22:45Z</dcterms:created>
  <dcterms:modified xsi:type="dcterms:W3CDTF">2026-08-01T10:22:45Z</dcterms:modified>
  <dc:title>யோவான்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