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3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் வருகின்றார் வேகம் இறங்கி
தேவ பர்வதம் தம் பாதம் நிறுத்தி
பூமிதனை நியாயம் தீர்த்திடுவார்
பூலோக மக்களும் கண்ட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3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 வருகிறார்
இந்த கடைசி காலத்திலே
கர்த்தரைக் குத்தின கண்கள் யாவும்
கண்டு புலம்ப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3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ை விதைத்தாயோ அதை அறுப்பாய்
எல்லா அநீதிக்கும் கூலி பெறுவாய்
கல்வாரி சிலுவை அண்டிடுவாய்
கர்த்தரை நம்பியே தப்பிட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3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ுத்தம் தொடங்குமுன் மத்தியவானம்
சுத்தரை அழைக்க கர்த்தரே வாரும்
ஆவி மணவாட்டி வாரும் என்றே
ஆண்டவர் இயேசுவை அழைக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3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ம்மை விரோதித்த அவபக்தரை
செம்மை வழிகளில் செல்லாதவரை
ஆண்டவர் ஆயிரம் பக்தரோடே
அந்நாளிலே நியாயந் தீ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ிகத் தொனி : 3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2026-07-26T10:30:04Z</dcterms:created>
  <dcterms:modified xsi:type="dcterms:W3CDTF">2026-07-26T10:30:04Z</dcterms:modified>
  <dc:title>ஆன்மிகத் தொனி : 360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