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 அதைக் கேள்விப்பட்டு, கோபமடைந்து, தன் சேனைகளை அனுப்பி, அந்தக் கொலைபாதகரை அழித்து, அவர்கள் பட்டணத்தையும் சுட்டெர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, அவன் தன் ஊழியக்காரரை நோக்கி: கலியாண விருந்து ஆயத்தமாயிருக்கிறது, அழைக்கப்பட்டவர்களோ அதற்கு அபாத்திரராய்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, நீங்கள் வழிச்சந்திகளிலே போய், காணப்படுகிற யாவரையும் கலியாணத்திற்கு அழைத்துக்கொண்டு வாருங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ஊழியக்காரர் புறப்பட்டு, வழிகளிலே போய், தாங்கள் கண்ட நல்லார் பொல்லார் யாவரையும் கூட்டிக்கொண்டு வந்தார்கள்; கலியாணசாலை விருந்தாளிகளால் நிறை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ஊழியக்காரர் புறப்பட்டு, வழிகளிலே போய், தாங்கள் கண்ட நல்லார் பொல்லார் யாவரையும் கூட்டிக்கொண்டு வந்தார்கள்; கலியாணசாலை விருந்தாளிகளால் நிறை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ிருந்தாளிகளைப் பார்க்கும்படி ராஜா உள்ளே பிரவேசித்தபோது, கலியாண வஸ்திரம் தரித்திராத ஒருமனுஷனை அங்கே கண்ட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ிருந்தாளிகளைப் பார்க்கும்படி ராஜா உள்ளே பிரவேசித்தபோது, கலியாண வஸ்திரம் தரித்திராத ஒருமனுஷனை அங்கே கண்டு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ிநேகிதனே, நீ கலியாண வஸ்திரமில்லாதவனாய் இங்கே எப்படி வந்தாய் என்று கேட்டார். அதற்கு அவன் பேசாமலி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ராஜா பணிவிடைக்காரரை நோக்கி: இவனைக் கையுங்காலும் கட்டிக்கொண்டுபோய், அழுகையும் பற்கடிப்பும் உண்டாயிருக்கிற புறம்பான இருளிலே போடுங்கள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ராஜா பணிவிடைக்காரரை நோக்கி: இவனைக் கையுங்காலும் கட்டிக்கொண்டுபோய், அழுகையும் பற்கடிப்பும் உண்டாயிருக்கிற புறம்பான இருளிலே போடுங்கள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மறுபடியும் அவர்களோடே உவமைகளாய்ப் பேசிச் சொன்னது என்னவென்றா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படியே, அழைக்கப்பட்டவர்கள் அநேகர், தெரிந்துக்கொள்ளப்பட்டவர்களோ சிலர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, பரிசேயர் போய், பேச்சிலே அவரை அகப்படுத்தும்படி யோசனைபண்ண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சீஷரையும் ஏரோதியரையும் அவரிடத்தில் அனுப்பினார்கள். அவர்கள் வந்து: போதகரே, நீர் சத்தியமுள்ளவரென்றும், தேவனுடைய மார்க்கத்தைச் சத்தியமாய்ப் போதிக்கிறவரென்றும், நீர் முகதாட்சிணியம் இல்லாதவராகையால் எவனைக்குறித்தும் உமக்குக் கவலையில்லையென்றும் அறிந்திருக்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சீஷரையும் ஏரோதியரையும் அவரிடத்தில் அனுப்பினார்கள். அவர்கள் வந்து: போதகரே, நீர் சத்தியமுள்ளவரென்றும், தேவனுடைய மார்க்கத்தைச் சத்தியமாய்ப் போதிக்கிறவரென்றும், நீர் முகதாட்சிணியம் இல்லாதவராகையால் எவனைக்குறித்தும் உமக்குக் கவலையில்லையென்றும் அறிந்திருக்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சீஷரையும் ஏரோதியரையும் அவரிடத்தில் அனுப்பினார்கள். அவர்கள் வந்து: போதகரே, நீர் சத்தியமுள்ளவரென்றும், தேவனுடைய மார்க்கத்தைச் சத்தியமாய்ப் போதிக்கிறவரென்றும், நீர் முகதாட்சிணியம் இல்லாதவராகையால் எவனைக்குறித்தும் உமக்குக் கவலையில்லையென்றும் அறிந்திருக்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உமக்கு எப்படித் தோன்றுகிறது? இராயனுக்கு வரிகொடுக்கிறது நியாயமோ, அல்லவோ? அதை எங்களுக்குச் சொல்லும் என்று கே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அவர்கள் துர்க்குணத்தை அறிந்து: மாயக்காரரே, நீங்கள் என்னை ஏன் சோதிக்கிறீர்கள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ரிக்காசை எனக்குக் காண்பியுங்கள் என்றார்; அவர்கள் ஒரு பணத்தை அவரிடத்தில் கொண்டு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ர்: இந்தச் சுரூபமும் மேலெழுத்தும் யாருடையது என்று கே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ராயனுடையது என்றார்கள். அதற்கு அவர்: அப்படியானால், இராயனுடையதை இராயனுக்கும், தேவனுடையதை தேவனுக்கும் செலுத்துங்கள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லோகராஜ்யம் தன் குமாரனுக்குக் கலியாணஞ்செய்த ஒரு ராஜாவுக்கு ஒப்பாய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ராயனுடையது என்றார்கள். அதற்கு அவர்: அப்படியானால், இராயனுடையதை இராயனுக்கும், தேவனுடையதை தேவனுக்கும் செலுத்துங்கள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அதைக்கேட்டு ஆச்சரியப்பட்டு அவரை விட்டுப் போய்வி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யிர்த்தெழுதல் இல்லை என்று சாதிக்கிற சதுசேயர் அன்றையத்தினம் அவரிடத்தில் வந்து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ோதகரே, ஒருவன் சந்தானம் இல்லாமல் இறந்துபோனால், அவனுடைய சகோதரன் அவன் மனைவியை விவாகம் பண்ணி, தன் சகோதரனுக்குச் சந்தானம் உண்டாக்கவேண்டும் என்று மோசே சொன்னார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ோதகரே, ஒருவன் சந்தானம் இல்லாமல் இறந்துபோனால், அவனுடைய சகோதரன் அவன் மனைவியை விவாகம் பண்ணி, தன் சகோதரனுக்குச் சந்தானம் உண்டாக்கவேண்டும் என்று மோசே சொன்னார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ுக்குள்ளே சகோதரர் ஏழு பேர் இருந்தார்கள்; மூத்தவன் விவாகம்பண்ணி, மரித்து, சந்தானமில்லாததினால் தன் மனைவியைத் தன் சகோதரனுக்கு விட்டுவிட்டுப்போ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ுக்குள்ளே சகோதரர் ஏழு பேர் இருந்தார்கள்; மூத்தவன் விவாகம்பண்ணி, மரித்து, சந்தானமில்லாததினால் தன் மனைவியைத் தன் சகோதரனுக்கு விட்டுவிட்டுப்போ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இரண்டாம் மூன்றாம் சகோதரன் முதல் ஏழாம் சகோதரன் வரைக்கும் செய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க்கும் பின்பு அந்த ஸ்திரீயும் இறந்துபோன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உயிர்த்தெழுதலில், அவ்வேழுபேரில் எவனுக்கு அவள் மனைவியாயிருப்பாள்? அவர்களெல்லாரும் அவளை விவாகம் பண்ணியிருந்தார்களே என்று கே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ழைக்கப்பட்டவர்களைக் கலியாணத்திற்கு வரச்சொல்லும்படி அவன் தன் ஊழியக்காரரை அனுப்பினான்; அவர்களோ வர மனதில்லாத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ர்களுக்குப் பிரதியுத்தரமாக: நீங்கள் வேதவாக்கியங்களையும் தேவனுடைய வல்லமையையும் அறியாமல் தப்பான எண்ணங்கொள்ளுகிற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ர்களுக்குப் பிரதியுத்தரமாக: நீங்கள் வேதவாக்கியங்களையும் தேவனுடைய வல்லமையையும் அறியாமல் தப்பான எண்ணங்கொள்ளுகிற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யிர்த்தெழுதலில், கொள்வனையும் கொடுப்பனையும் இல்லை; அவர்கள் பரலோகத்திலே தேவதூதரைப்போல் இருப்பார்கள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ேலும் மரித்தோர் உயிர்த்தெழுதலைப்பற்றி: நான் ஆபிரகாமின் தேவனும், ஈசாக்கின் தேவனும், யாக்கோபின் தேவனுமாயிருக்கிறேன் என்று தேவனால் உங்களுக்கு உரைக்கப்பட்டிருக்கிறதை நீங்கள் வாசிக்கவில்லையா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வன் மரித்தோருக்கு தேவனாயிராமல், ஜீவனுள்ளோருக்கு தேவனாயிருக்கிறார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வன் மரித்தோருக்கு தேவனாயிராமல், ஜீவனுள்ளோருக்கு தேவனாயிருக்கிறார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ஜனங்கள் இதைக் கேட்டு, அவருடைய போதகத்தைக்குறித்து ஆச்சரியப்ப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சதுசேயரை வாயடைத்தார் என்று பரிசேயர் கேள்விப்பட்டு, அவரிடத்தில் கூடிவ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ில் நியாயசாஸ்திரி ஒருவன் அவரைச் சோதிக்கும்படி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ோதகரே, நியாயப்பிரமாணத்திலே எந்தக் கற்பனை பிரதானமானது என்று கே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ழைக்கப்பட்டவர்களைக் கலியாணத்திற்கு வரச்சொல்லும்படி அவன் தன் ஊழியக்காரரை அனுப்பினான்; அவர்களோ வர மனதில்லாதிரு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அவனை நோக்கி: உன் தேவனாகிய கர்த்தரிடத்தில் உன் முழு இருதயத்தோடும், உன் முழு ஆத்துமாவோடும் உன் முழு மனதோடும் அன்புகூருவாயாக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அவனை நோக்கி: உன் தேவனாகிய கர்த்தரிடத்தில் உன் முழு இருதயத்தோடும், உன் முழு ஆத்துமாவோடும் உன் முழு மனதோடும் அன்புகூருவாயாக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ு முதலாம் பிரதான கற்பன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தற்கு ஒப்பாயிருக்கிற இரண்டாம் கற்பனை என்னவென்றால், உன்னிடத்தில் நீ அன்புகூருவதுபோலப் பிறனிடத்திலும் அன்புகூருவாயாக என்பத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வ்விரண்டு கற்பனைகளிலும் நியாயப்பிரமாணம் முழுமையும் தீர்க்கதரிசனங்களும் அடங்கியிருக்கிறது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ரிசேயர் கூடியிருக்கையில், இயேசு அவர்களை நோக்கி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ிறிஸ்துவைக்குறித்து நீங்கள் என்ன நினைக்கிறீர்கள், அவர் யாருடைய குமாரன்? என்று கேட்டார். அவர் தாவீதின் குமாரன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ற்கு அவர்: அப்படியானால், தாவீது பரிசுத்த ஆவியினாலே அவரை ஆண்டவர் என்று சொல்லியிருக்கிறது எப்படி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ம்முடைய சத்துருக்களை உமக்குப் பாதபடியாக்கிப்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சொல்லியிருக்கிறானே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ம்முடைய சத்துருக்களை உமக்குப் பாதபடியாக்கிப்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சொல்லியிருக்கிறா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வேறு ஊழியக்காரரை அழைத்து: நீங்கள் போய், இதோ, என் விருந்தை ஆயத்தம்பண்ணினேன், என் எருதுகளும் கொழுத்த ஜெந்துக்களும் அடிக்கப்பட்டது, எல்லாம் ஆயத்தமாயிருக்கிறது; கலியாணத்திற்கு வாருங்கள் என்று அழைக்கப்பட்டவர்களுக்குச் சொல்லுங்களென்று அனுப்ப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ாவீது அவரை ஆண்டவர் என்று சொல்லியிருக்க, அவனுக்கு அவர் குமாரனாயிருப்பது எப்படி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மாறுத்தரமாக ஒருவனும் அவருக்கு ஒரு வார்த்தையும் சொல்லக்கூடாதிருந்தது. அன்றுமுதல் ஒருவனும் அவரிடத்தில் கேள்விகேட்கத் துணியவில்லை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மாறுத்தரமாக ஒருவனும் அவருக்கு ஒரு வார்த்தையும் சொல்லக்கூடாதிருந்தது. அன்றுமுதல் ஒருவனும் அவரிடத்தில் கேள்விகேட்கத் துணிய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வேறு ஊழியக்காரரை அழைத்து: நீங்கள் போய், இதோ, என் விருந்தை ஆயத்தம்பண்ணினேன், என் எருதுகளும் கொழுத்த ஜெந்துக்களும் அடிக்கப்பட்டது, எல்லாம் ஆயத்தமாயிருக்கிறது; கலியாணத்திற்கு வாருங்கள் என்று அழைக்கப்பட்டவர்களுக்குச் சொல்லுங்களென்று அனுப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ழைக்கப்பட்டவர்களோ அதை அசட்டைபண்ணி, ஒருவன் தன் வயலுக்கும், ஒருவன் தன் வியாபாரத்துக்கும் போய்வ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்றவர்கள் அவன் ஊழியக்காரரைப் பிடித்து, அவமானப்படுத்தி, கொலைசெய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राजा ने क्रोध किया, और अपनी सेना भेजकर उन हत्यारों को नाश किया, और उन के नगर को फूंक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उस ने अपने दासों से कहा, ब्याह का भोज तो तैयार है, परन्तु नेवताहारी योग्य न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लिये चौराहों में जाओ, और जितने लोग तुम्हें मिलें, सब को ब्याह के भोज में बुला ल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सो उन दासों ने सड़कों पर जाकर क्या बुरे, क्या भले, जितने मिले, सब को इकट्ठे किया; और ब्याह का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ेवनहारों से भ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राजा जेवनहारों के देखने को भीतर आया; तो उस ने वहां एक मनुष्य को देखा, जो ब्याह का वस्त्र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े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 ने उससे पूछा हे मित्र; तू ब्याह का वस्त्र पहिने बिना यहां क्यों आ गया? उसका मुंह बन्द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राजा ने सेवकों से कहा, इस के हाथ पांव बान्धकर उसे बाहर अन्धियारे में डाल दो, वहां रोन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ंत पीसन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स पर यीशु फिर उन से दृष्टान्तों में क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ोंकि बुलाए हुए तो बहुत परन्तु चुने हुए थोड़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फरीसियों ने जाकर आपस में विचार किया, कि उस को किस प्रकार बातों में फंस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उन्हों ने अपने चेलों को हेरोदियों के साथ उसके पास यह कहने को भेजा, कि हे गुरू; हम जान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तू सच्चा है; और परमेश्वर का मार्ग सच्चाई से सिखाता है; और किसी की परवा नहीं करता, क्योंकि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ों का मुंह देखकर बातें नही कर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 लिये हमें बता तू क्या समझता है? कैसर को कर देना उचित है, कि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ीशु ने उन की दुष्टता जानकर कहा, हे कपटियों; मुझे क्यों परख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र का सिक्का मुझे दिखाओ: तब वे उसके पास एक दीनार ले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, उन से पूछा, यह मूर्ति और नाम किस क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न्होंने उस से कहा, कैसर का; तब उस ने, उन से कहा; जो कैसर का है, वह कैसर को; और जो परमेश्व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स्वर्ग का राज्य उस राजा के समान है, जिस ने अपने पुत्र का ब्याह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वह परमेश्वर को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ह सुनकर उन्होंने अचम्भा किया, और उसे छोड़कर चले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ी दिन सदूकी जो कहते हैं कि मरे हुओं का पुनरुत्थान है ही नहीं उसके पास आए, और उस से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ि हे गुरू; मूसा ने कहा था, कि यदि कोई बिना सन्तान मर जाए, तो उसका भाई उस की पत्नी को ब्याह कर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भाई के लिये वंश उत्पन्न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अब हमारे यहां सात भाई थे; पहिला ब्याह करके मर गया; और सन्तान न होने के कारण अपनी पत्नी को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ई के लिये छोड़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ी प्रकार दूसरे और तीसरे ने भी किया, और सातों तक यही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सब के बाद वह स्त्री भी मर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सो जी उठने पर, वह उन सातों में से किस की पत्नी होगी? क्योंकि वह सब की पत्नी हो चु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स ने अपने दासों को भेजा, कि नेवताहारियों को ब्याह के भोज में बुलाएं; परन्तु उन्होंने आना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ीशु ने उन्हें उत्तर दिया, कि तुम पवित्र शास्त्र और परमेश्वर की सामर्थ नहीं जानते; इस कारण भू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पड़ गए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ोंकि जी उठने पर ब्याह शादी न होगी; परन्तु वे स्वर्ग में परमेश्वर के दूतों की नाईं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न्तु मरे हुओं के जी उठने के विषय में क्या तुम ने यह वचन नहीं पढ़ा जो परमेश्वर ने तुम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कि मैं इब्राहीम का परमेश्वर, और इसहाक का परमेश्वर, और याकूब का परमेश्वर हूं वह तो मरे हुओ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, परन्तु जीवतों का परमेश्व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यह सुनकर लोग उसके उपदेश से चकित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जब फरीसियों ने सुना, कि उस ने सदूकियों का मुंह बन्द कर दिया; तो वे इकट्ठे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उन में से एक व्यवस्थापक ने परखने के लिये, उस से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हे गुरू; व्यवस्था में कौन सी आज्ञा बड़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उस ने उस से कहा, तू परमेश्वर अपने प्रभु से अपने सारे मन और अपने सारे प्राण और अपनी सारी बुद्ध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थ प्रेम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बड़ी और मुख्य आज्ञा तो य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उसी के समान यह दूसरी भी है, कि तू अपने पड़ोसी से अपने समान प्रेम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ये ही दो आज्ञाएं सारी व्यवस्था और भविष्यद्वक्ताओं का आधार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जब फरीसी इकट्ठे थे, तो यीशु ने उन से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कि मसीह के विषय में तुम क्या समझते हो? वह किस का सन्तान है? उन्होंने उस से कहा, दाऊद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उस ने उन से पूछा, तो दाऊद आत्मा में होकर उसे प्रभु क्यों कह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कि प्रभु ने, मेरे प्रभु से कहा; मेरे दाहिने बैठ, जब तक कि मैं तेरे बैरियों को तेरे पांव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ीचे न कर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उस ने और दासों को यह कहकर भेजा, कि नेवताहारियों से कहो, देखो; मैं भोज तैयार कर चुका हू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भला, जब दाऊद उसे प्रभु कहता है, तो वह उसका पुत्र क्योंकर ठहर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उसके उत्तर में कोई भी एक बात न कह सका; परन्तु उस दिन से किसी को फिर उस से कुछ पूछने का हियाव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बैल और पले हुए पशु मारे गए हैं: और सब कुछ तैयार है; ब्याह के भोज में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परन्तु वे बेपरवाई करके चल दिए: कोई अपने खेत को, कोई अपने व्यापार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ों ने जो बच रहे थे उसके दासों को पकड़कर उन का अनादर किया और मा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2026-09-05T22:12:28Z</dcterms:created>
  <dcterms:modified xsi:type="dcterms:W3CDTF">2026-09-05T22:12:28Z</dcterms:modified>
  <dc:title>मत्ती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