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் கலங்க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வாட்டி வதைத்தன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செந்நிறம் ஆக்கின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ோது அவர்க்காய் வேண்டினீ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ு அவர்களை கண்டீரன்ற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் மனம் பெர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மையும் உம்மைப் போல் மாற்ற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ஜீவன் தந்தீரன்றோ- எ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ை மட்டும் தாழ்த்து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ுவிட்டோம் அன்பின் கரங்கள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அன்பை எண்ணிடும் வே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 என்றும் நட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் கலங்கிடுதே- கர்த்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டுகள் இப்போதும் நினை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் நெகிழ்ந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த்செமனே பூங்காவி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றி அழும் ஓ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ிசையும் தொனிக்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னம் திகைக்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2026-09-08T14:52:16Z</dcterms:created>
  <dcterms:modified xsi:type="dcterms:W3CDTF">2026-09-08T14:52:16Z</dcterms:modified>
  <dc:title>துதிப் பாடல்கள் : 1045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