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் கலங்க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வாட்டி வதைத்தன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செந்நிறம் ஆக்கின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ோது அவர்க்காய் வேண்டின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அவர்களை கண்டீரன்ற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மனம் பெரி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ையும் உம்மைப் போல் மாற்ற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ஜீவன் தந்தீரன்றோ- எ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ை மட்டும் தாழ்த்து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ுவிட்டோம் அன்பின் கரங்க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அன்பை எண்ணிடும் வே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ு என்றும்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் கலங்கிடுதே- கர்த்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ாடுகள் இப்போதும் நினை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் நெகிழ்ந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த்செமனே பூங்கா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றி அழும் ஓ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ிசையும் தொனிக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னம் திகைக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2026-07-25T13:23:19Z</dcterms:created>
  <dcterms:modified xsi:type="dcterms:W3CDTF">2026-07-25T13:23:19Z</dcterms:modified>
  <dc:title>துதிப் பாடல்கள் : 1045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