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ராயும் சுடரொள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ராசை தோன்றவ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 மனஸ்தாபம் அத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டாக்கியருளும்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ராயும் சிந்தை, யோசன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வ்வகை நோக்கம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சுத்த மனோபாவ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ிந்திரியங்கள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ஆராயும் மறைவிடத்த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ூயக் கண்ணினால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ராய்ந்து பாரும், கர்த்தர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ோசிப்பேன் என் பாவத்த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பேரருளினால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இவ்வாறு நீர் ஆராய்கைய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ஷ்டாங்கம் பண்ண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ரணார விந்த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ிந்து போற்ற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ெய்கை யாவ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காணுமாறு காண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பிரகாசி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ராயும் என்தன் உள்ள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ோதித்தறிவீர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அந்தரங்க பாவ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தெளிவாக்க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2026-06-15T08:58:16Z</dcterms:created>
  <dcterms:modified xsi:type="dcterms:W3CDTF">2026-06-15T08:58:16Z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