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ராயும் சுடரொள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ாசை தோன்ற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மனஸ்தாபம் அ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யருளு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ராயும் சிந்தை, யோசன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கை நோக்க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மனோபா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ிந்திரியங்க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ராயும் மறைவிட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ூயக் கண்ணின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ாய்ந்து பாரும், கர்த்த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ோசிப்பேன் என் பாவ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ேரருளினா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வ்வாறு நீர் ஆராய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் பண்ண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ரணார விந்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போற்ற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ெய்கை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ாணுமாறு காண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பிரகா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ராயும் என்தன் உள்ள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ோதித்தறி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ந்தரங்க பா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ெளிவா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2026-09-16T16:06:17Z</dcterms:created>
  <dcterms:modified xsi:type="dcterms:W3CDTF">2026-09-16T16:06:17Z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