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ற்றிடுவார் தன் நாம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 முடியாதவைகள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க் கெபியிலும் அக்கின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மூகம் உள்ள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 அலைபோல் துயரங்கள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ா வியாதியினால் உடல் தளர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ருகில் இயேசு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ால் அவரைத் த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வர் உண்மைய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வாக்குத்தத்தங்களை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ழிகளில் என்னைக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ன்ன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உன்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ந்துன்ப வேள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மல் இயேசுவை ந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ாதை திற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2026-07-30T15:30:45Z</dcterms:created>
  <dcterms:modified xsi:type="dcterms:W3CDTF">2026-07-30T15:30:45Z</dcterms:modified>
  <dc:title>துதிப் பாடல்கள் : 927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