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ே அழைத்தவரே 
என் ஊழியத்தின் ஆதார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நிந்தைகள் எத்தனை தேவைகள்
எனை சூழநின்றாலும் உம்மை பார்க்கின்றேன்
உத்தம ஊழியன் என்று நீர் சொல்லிடும்
ஒரு வார்த்தை கேட்டிட உண்மையாய் ஒடுகி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ீணான புகழ்ச்சிகள் எனக்கு இங்கு வேண்டாம்
பதவிகள் பெருமைகள் ஒரு நாளும் வேண்டாம்
ஊழியப் பாதையில் ஒன்று மட்டும் போதுமே
அப்பா உன் கால்களின் சுவடுகள் போத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2026-06-10T09:09:47Z</dcterms:created>
  <dcterms:modified xsi:type="dcterms:W3CDTF">2026-06-10T09:09:47Z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