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0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கும் பொழுது தேவன் தருகிறார்
தட்டும் பொழுது கதவை திறக்கிறார் 
தேடும் பொழுதுதான் கண்டடைவீரே 
தேவ கன்மலை சென்றடைவீரே
இதோ இதோ தேவன் அழைக்கிற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ே அடைக்கலமாம் 
தேவனே படைக்கலம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 கண்டும் அஞ்சமாட்டேனே
சத்துருவை கெஞ்ச மாட்டேனே 
போற்றுவேன் ஏற்றுவேன்
ஸ்தோத்திரம் சாற்றுவேன்
வெற்றிமேலே வெற்றி கொள்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ரமெல்லாம் வாங்கிக்கொள்வார் 
தள்ளாடாமல் தாங்கிக் கொள்வார் 
கர்த்தர் இயேசு கண்கள் என்றுமே 
நீதிமானை நோக்கும் என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ுவேன் புகழுவேன்
சாட்சிகள் பகிருவேன்
நன்மைக்கெல்லாம் நன்றி சொல்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லாக்காமல் தலையாக்குவார் 
கீழாக்காமல் மேலாக்குவார் 
கர்த்தர் உன்னை மேன்மையாக்குவார் 
நித்தம் உன்னை மேய்த்துச் செல்லுவ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திறக்குது
புது வழி பிறக்குது
ஸ்தோத்தரித்து ஆர்ப்பரி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Special Song : 0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2026-07-26T10:29:54Z</dcterms:created>
  <dcterms:modified xsi:type="dcterms:W3CDTF">2026-07-26T10:29:54Z</dcterms:modified>
  <dc:title>Special Song : 073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