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ீது இறங்கி அருள் தரு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– 6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ர் வரும்போது சுத்திகரிப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உண்ட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ரும்பொழுது சமாதா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உண்ட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் வரும்போது பரிச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உண்ட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ரும்பொழுது பாதுகாப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உண்டாக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மயமானவரே நீர் வரு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்சாரமானவரே நீர் வரு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தண்ணீரின் ஊற்றே நீர் வரு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ற்றாய் வீசுபவரே நீர் வரு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ெய் அபிஷேகம் செய்பவரே நீர் வரு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்திரை அடையாளமானவரே நீர் வரு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றாவைப் போல் இறங்குபவரே நீர் வரு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நீர் வரு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2026-09-05T22:57:36Z</dcterms:created>
  <dcterms:modified xsi:type="dcterms:W3CDTF">2026-09-05T22:57:36Z</dcterms:modified>
  <dc:title>துதிப் பாடல்கள்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