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மீது இறங்கி அருள் தரு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 – 6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ீர் வரும்போது சுத்திகரிப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ு உண்ட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வரும்பொழுது சமாதான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ு உண்ட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ீர் வரும்போது பரிசுத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ு உண்ட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வரும்பொழுது பாதுகாப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ு உண்டாகு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மயமானவரே நீர் வரு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ச்சாரமானவரே நீர் வரு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தண்ணீரின் ஊற்றே நீர் வரு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ற்றாய் வீசுபவரே நீர் வரு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ெய் அபிஷேகம் செய்பவரே நீர் வரு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த்திரை அடையாளமானவரே நீர் வரு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றாவைப் போல் இறங்குபவரே நீர் வரு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னவரே நீர் வரு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2026-07-09T08:55:21Z</dcterms:created>
  <dcterms:modified xsi:type="dcterms:W3CDTF">2026-07-09T08:55:21Z</dcterms:modified>
  <dc:title>துதிப் பாடல்கள்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