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0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oftly and tenderly Jesus is calling-----
Calling for you and for me ; 
Patiently Jesus is waiting and watching 
Watching for you and for me !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me home ! . . come home ! . . . 
Ye who are weary---- come home !  
Earnestly, tenderly Jesus is calling---- 
Calling, O sinner,  come home I 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Why should we tarry when Jesus is pleading---- 
Pleading for you and for me ? 
Why should we linger and heed not 
His mercies---- 
Mercies for you and for me ?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Time is now fleeting, the moments 
are passing-----
Passing from you and from me ; 
Shadows are gathering, deathbeds are 
Coming----- 
Coming for you and for me !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Oh for the wonderful love He has promised-----
Promised for you and for me! 
Though we have sinned, He has 
mercy and pardon-----
Pardon for you and for me!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2026-07-25T11:42:33Z</dcterms:created>
  <dcterms:modified xsi:type="dcterms:W3CDTF">2026-07-25T11:42:33Z</dcterms:modified>
  <dc:title>Hymn : 414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