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ock of Ages, cleft for me, 
Let me hide myself in Thee; 
Let the water and the blood, 
From Thy riven side which flowed, 
Be of sin the double cure, 
Save me from its guilt and powe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Not the labour of my hands 
Can fulfil Thy law's demands; 
Could my zeal no respite know, 
Could my tears for ever flow, 
All for sin could not atone; 
Thou must save, and Thou alon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thing in my hand I bring; 
Simply to Thy Cross I cling! 
Naked, come to Thee for dress; 
Helpless, look to Thee for grace: 
Foul, I to the fountain fly; 
Wash me, Saviour, or I di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ile I draw this fleeting breath, 
When mine eyes shall close in death, 
When I soar to worlds unknown, 
See Thee on Thy Judgment-throne; 
Rock of Ages, cleft for me, 
Let me hide myself in The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2026-07-30T13:52:01Z</dcterms:created>
  <dcterms:modified xsi:type="dcterms:W3CDTF">2026-07-30T13:52:01Z</dcterms:modified>
  <dc:title>Hymn : 237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