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presProps" Target="presProps.xml"/>
  <Relationship Id="rId37" Type="http://schemas.openxmlformats.org/officeDocument/2006/relationships/viewProps" Target="viewProps.xml"/>
  <Relationship Id="rId38"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மூத்த மகளுக்கு எமீமாள் என்றும், இரண்டாம் மகளுக்குக் கெத்சீயாள் என்றும், மூன்றாம் மகளுக்குக் கேரேனாப்புக் என்றும் பேரிட்டான்.]]></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தேசத்தில் எங்கும் யோபின் குமாரத்திகளைப்போல் செளந்தரியமான பெண்கள் காணப்படவில்லை; அவர்கள் தகப்பன் அவர்கள் சகோதரரின் நடுவிலே அவர்களுக்குச் சுதந்தரம் கொடுத்தான்.]]></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தேசத்தில் எங்கும் யோபின் குமாரத்திகளைப்போல் செளந்தரியமான பெண்கள் காணப்படவில்லை; அவர்கள் தகப்பன் அவர்கள் சகோதரரின் நடுவிலே அவர்களுக்குச் சுதந்தரம் கொடுத்தான்.]]></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இதற்குப்பின்பு யோபு நூற்றுநாற்பது வருஷம் உயிரோடிருந்து, நாலு தலைமுறையாகத் தன் பிள்ளைகளையும் தன் பிள்ளைகளுடைய பிள்ளைகளையும் கண்டான்.]]></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இதற்குப்பின்பு யோபு நூற்றுநாற்பது வருஷம் உயிரோடிருந்து, நாலு தலைமுறையாகத் தன் பிள்ளைகளையும் தன் பிள்ளைகளுடைய பிள்ளைகளையும் கண்டான்.]]></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யோபு நெடுநாளிருந்து, பூரணவயதுள்ளவனாய் மரித்தான்.]]></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அப்பொழுது யோபு கர்த்தருக்குப் பிரதியுத்தரமாக:]]></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தேவரீர் சகலத்தையும் செய்யவல்லவர்; நீர் செய்ய நினைத்தது தடைபடாது என்பதை அறிந்திருக்கிறேன்.]]></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அறிவில்லாமல் ஆலோசனையை மறைக்கிற இவன் யார்? ஆகையால் நான் எனக்குத் தெரியாததையும், என் புத்திக்கு எட்டாததையும், நான் அறியாததையும் அலப்பினேன் என்கிறேன்.]]></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அறிவில்லாமல் ஆலோசனையை மறைக்கிற இவன் யார்? ஆகையால் நான் எனக்குத் தெரியாததையும், என் புத்திக்கு எட்டாததையும், நான் அறியாததையும் அலப்பினேன் என்கிறேன்.]]></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அப்பொழுது அவனுடைய எல்லாச் சகோதரரும் சகோதரிகளும், முன் அவனுக்கு அறிமுகமான அனைவரும் அவனிடத்தில் வந்து, அவன் வீட்டிலே அவனோடே போஜனம்பண்ணி, கர்த்தர் அவன்மேல் வரப்பண்ணின சகல தீங்கினிமித்தம் அவனுக்காக அங்கலாய்த்து அவனுக்கு ஆறுதல்சொல்லி, அவரவர் ஒவ்வொரு தங்கக்காசையும், அவரவர் ஒவ்வொரு பொன் ஆபரணத்தையும் அவனுக்குக் கொடுத்தார்கள்.]]></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நீர் எனக்குச் செவிகொடும், அப்பொழுது நான் பேசுவேன்; நான் உம்மைக் கேள்விகேட்பேன், நீர் எனக்கு உத்தரவு சொல்லும்.]]></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என் காதில் உம்மைக்குறித்துக் கேள்விப்பட்டேன்; இப்பொழுதோ என் கண் உம்மைக் காண்கிறது.]]></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ஆகையால் நான் என்னை அருவருத்து, தூளிலும் சாம்பலிலும் இருந்து மனஸ்தாபப்படுகிறேன் என்றான்.]]></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கர்த்தர் இந்த வார்த்தைகளை யோபோடே பேசினபின், கர்த்தர் தேமானியனான எலிப்பாசை நோக்கி: உன்மேலும் உன் இரண்டு சிநேகிதர்மேலும் எனக்குக் கோபம் மூளுகிறது; என் தாசனாகிய யோபு பேசினதுபோல் நீங்கள் என்னைக்குறித்து நிதானமாய்ப் பேசவில்லை.]]></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கர்த்தர் இந்த வார்த்தைகளை யோபோடே பேசினபின், கர்த்தர் தேமானியனான எலிப்பாசை நோக்கி: உன்மேலும் உன் இரண்டு சிநேகிதர்மேலும் எனக்குக் கோபம் மூளுகிறது; என் தாசனாகிய யோபு பேசினதுபோல் நீங்கள் என்னைக்குறித்து நிதானமாய்ப் பேசவில்லை.]]></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கர்த்தர் இந்த வார்த்தைகளை யோபோடே பேசினபின், கர்த்தர் தேமானியனான எலிப்பாசை நோக்கி: உன்மேலும் உன் இரண்டு சிநேகிதர்மேலும் எனக்குக் கோபம் மூளுகிறது; என் தாசனாகிய யோபு பேசினதுபோல் நீங்கள் என்னைக்குறித்து நிதானமாய்ப் பேசவில்லை.]]></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ஆதலால் நீங்கள் ஏழு காளைகளையும், ஏழு ஆட்டுக்கடாக்களையும் தெரிந்துகொண்டு, என் தாசனாகிய யோபினிடத்தில் போய், உங்களுக்காகச் சர்வாங்க தகனபலிகளை இடுங்கள்; என் தாசனாகிய யோபும் உங்களுக்காக வேண்டுதல் செய்வான்; நான் அவன் முகத்தைப் பார்த்து உங்களை உங்கள் புத்தியீனத்துக்குத் தக்கதாக நடத்தாதிருப்பேன்; என் தாசனாகிய யோபு பேசினதுபோல் நீங்கள் என்னைக்குறித்து நிதானமாய்ப் பேசவில்லை என்றார்.]]></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ஆதலால் நீங்கள் ஏழு காளைகளையும், ஏழு ஆட்டுக்கடாக்களையும் தெரிந்துகொண்டு, என் தாசனாகிய யோபினிடத்தில் போய், உங்களுக்காகச் சர்வாங்க தகனபலிகளை இடுங்கள்; என் தாசனாகிய யோபும் உங்களுக்காக வேண்டுதல் செய்வான்; நான் அவன் முகத்தைப் பார்த்து உங்களை உங்கள் புத்தியீனத்துக்குத் தக்கதாக நடத்தாதிருப்பேன்; என் தாசனாகிய யோபு பேசினதுபோல் நீங்கள் என்னைக்குறித்து நிதானமாய்ப் பேசவில்லை என்றார்.]]></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ஆதலால் நீங்கள் ஏழு காளைகளையும், ஏழு ஆட்டுக்கடாக்களையும் தெரிந்துகொண்டு, என் தாசனாகிய யோபினிடத்தில் போய், உங்களுக்காகச் சர்வாங்க தகனபலிகளை இடுங்கள்; என் தாசனாகிய யோபும் உங்களுக்காக வேண்டுதல் செய்வான்; நான் அவன் முகத்தைப் பார்த்து உங்களை உங்கள் புத்தியீனத்துக்குத் தக்கதாக நடத்தாதிருப்பேன்; என் தாசனாகிய யோபு பேசினதுபோல் நீங்கள் என்னைக்குறித்து நிதானமாய்ப் பேசவில்லை என்றார்.]]></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ஆதலால் நீங்கள் ஏழு காளைகளையும், ஏழு ஆட்டுக்கடாக்களையும் தெரிந்துகொண்டு, என் தாசனாகிய யோபினிடத்தில் போய், உங்களுக்காகச் சர்வாங்க தகனபலிகளை இடுங்கள்; என் தாசனாகிய யோபும் உங்களுக்காக வேண்டுதல் செய்வான்; நான் அவன் முகத்தைப் பார்த்து உங்களை உங்கள் புத்தியீனத்துக்குத் தக்கதாக நடத்தாதிருப்பேன்; என் தாசனாகிய யோபு பேசினதுபோல் நீங்கள் என்னைக்குறித்து நிதானமாய்ப் பேசவில்லை என்றார்.]]></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அப்பொழுது அவனுடைய எல்லாச் சகோதரரும் சகோதரிகளும், முன் அவனுக்கு அறிமுகமான அனைவரும் அவனிடத்தில் வந்து, அவன் வீட்டிலே அவனோடே போஜனம்பண்ணி, கர்த்தர் அவன்மேல் வரப்பண்ணின சகல தீங்கினிமித்தம் அவனுக்காக அங்கலாய்த்து அவனுக்கு ஆறுதல்சொல்லி, அவரவர் ஒவ்வொரு தங்கக்காசையும், அவரவர் ஒவ்வொரு பொன் ஆபரணத்தையும் அவனுக்குக் கொடுத்தார்கள்.]]></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அப்பொழுது தேமானியனான எலிப்பாசும் சூகியனான பில்தாதும் நாகமாத்தியனான சோப்பாரும் போய், கர்த்தர் தங்களுக்குச் சொன்னபடியே செய்தார்கள்; அப்பொழுது கர்த்தர் யோபின் முகத்தைப் பார்த்தார்.]]></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அப்பொழுது தேமானியனான எலிப்பாசும் சூகியனான பில்தாதும் நாகமாத்தியனான சோப்பாரும் போய், கர்த்தர் தங்களுக்குச் சொன்னபடியே செய்தார்கள்; அப்பொழுது கர்த்தர் யோபின் முகத்தைப் பார்த்தார்.]]></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யோபு தன் சிநேகிதருக்காக வேண்டுதல் செய்தபோது, கர்த்தர் அவன் சிறையிருப்பை மாற்றினார். யோபுக்கு முன் இருந்த எல்லாவற்றைப் பார்க்கிலும் இரண்டத்தனையாய்க் கர்த்தர் அவனுக்குத் தந்தருளினார்.]]></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யோபு தன் சிநேகிதருக்காக வேண்டுதல் செய்தபோது, கர்த்தர் அவன் சிறையிருப்பை மாற்றினார். யோபுக்கு முன் இருந்த எல்லாவற்றைப் பார்க்கிலும் இரண்டத்தனையாய்க் கர்த்தர் அவனுக்குத் தந்தருளினார்.]]></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அப்பொழுது அவனுடைய எல்லாச் சகோதரரும் சகோதரிகளும், முன் அவனுக்கு அறிமுகமான அனைவரும் அவனிடத்தில் வந்து, அவன் வீட்டிலே அவனோடே போஜனம்பண்ணி, கர்த்தர் அவன்மேல் வரப்பண்ணின சகல தீங்கினிமித்தம் அவனுக்காக அங்கலாய்த்து அவனுக்கு ஆறுதல்சொல்லி, அவரவர் ஒவ்வொரு தங்கக்காசையும், அவரவர் ஒவ்வொரு பொன் ஆபரணத்தையும் அவனுக்குக் கொடுத்தார்கள்.]]></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அப்பொழுது அவனுடைய எல்லாச் சகோதரரும் சகோதரிகளும், முன் அவனுக்கு அறிமுகமான அனைவரும் அவனிடத்தில் வந்து, அவன் வீட்டிலே அவனோடே போஜனம்பண்ணி, கர்த்தர் அவன்மேல் வரப்பண்ணின சகல தீங்கினிமித்தம் அவனுக்காக அங்கலாய்த்து அவனுக்கு ஆறுதல்சொல்லி, அவரவர் ஒவ்வொரு தங்கக்காசையும், அவரவர் ஒவ்வொரு பொன் ஆபரணத்தையும் அவனுக்குக் கொடுத்தார்கள்.]]></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கர்த்தர் யோபின் முன்னிலைமையைப் பார்க்கிலும் அவன் பின்னிலைமையை ஆசீர்வதித்தார்; பதினாலாயிரம் ஆடுகளும், ஆறாயிரம் ஒட்டகங்களும், ஆயிரம் ஏர்களும், ஆயிரம் கழுதைகளும் அவனுக்கு உண்டாயின.]]></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கர்த்தர் யோபின் முன்னிலைமையைப் பார்க்கிலும் அவன் பின்னிலைமையை ஆசீர்வதித்தார்; பதினாலாயிரம் ஆடுகளும், ஆறாயிரம் ஒட்டகங்களும், ஆயிரம் ஏர்களும், ஆயிரம் கழுதைகளும் அவனுக்கு உண்டாயின.]]></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ஏழு குமாரரும், மூன்று குமாரத்திகளும் அவனுக்குப் பிறந்தார்கள்.]]></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மூத்த மகளுக்கு எமீமாள் என்றும், இரண்டாம் மகளுக்குக் கெத்சீயாள் என்றும், மூன்றாம் மகளுக்குக் கேரேனாப்புக் என்றும் பேரிட்டான்.]]></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341433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யோபு : 4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third, Kerenhappuc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பு : 42]]></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And in all the land were no women found so fair as the daughters of Job: and their father gav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பு : 42]]></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m inheritance among their brethre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பு : 4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After this lived Job an hundred and forty years, and saw his sons, and his sons' sons, even fou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பு : 42]]></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generation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பு : 42]]></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So Job died, being old and full of day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பு : 42]]></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Then Job answered the LORD, and sai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பு : 42]]></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I know that you can do every thing, and that no thought can be withheld from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பு : 42]]></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Who is he that hides counsel without knowledge? therefore have I uttered that I understood no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பு : 42]]></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ings too wonderful for me, which I knew no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பு : 42]]></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Then came there unto him all his brethren, and all his sisters, and all they that had been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பு : 4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Hear, I plead to you, and I will speak: I will demand of you, and declare you unto m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பு : 42]]></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I have heard of you by the hearing of the ear: but now mine eye sees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பு : 42]]></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Wherefore I detest myself, and repent in dust and ash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பு : 42]]></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And it was so, that after the LORD had spoken these words unto Job, the LORD said to Eliphaz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பு : 42]]></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emanite, My wrath is kindled against you, and against your two friends: for all of you have no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பு : 42]]></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poken of me the thing that is right, as my servant Job ha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பு : 42]]></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Therefore take unto you now seven bullocks and seven rams, and go to my servant Job, and offer up]]></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பு : 42]]></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for yourselves a burnt offering; and my servant Job shall pray for you: for him will I accept: les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பு : 42]]></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I deal with you after your folly, in that all of you have not spoken of me the thing which is righ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பு : 42]]></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like my servant Job.]]></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பு : 4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is acquaintance before, and did eat bread with him in his house: and they bemoaned him,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பு : 42]]></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So Eliphaz the Temanite and Bildad the Shuhite and Zophar the Naamathite went, and did accord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பு : 42]]></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s the LORD commanded them: the LORD also accepted Job.]]></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பு : 42]]></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And the LORD turned the captivity of Job, when he prayed for his friends: also the LORD gave Job]]></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பு : 42]]></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wice as much as he had befor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பு : 42]]></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omforted him over all the evil that the LORD had brought upon him: every man also gave him a piec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பு : 42]]></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f money, and every one an earring of gol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பு : 42]]></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So the LORD blessed the latter end of Job more than his beginning: for he had fourteen thous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பு : 42]]></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heep, and six thousand camels, and a thousand yoke of oxen, and a thousand she ass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பு : 42]]></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He had also seven sons and three daughter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பு : 42]]></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And he called the name of the first, Jemima; and the name of the second, Kezia; and the name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பு : 42]]></a:t>
            </a:r>
          </a:p>
        </p:txBody>
      </p:sp>
    </p:spTree>
  </p:cSld>
  <p:clrMapOvr>
    <a:masterClrMapping/>
  </p:clrMapOvr>
</p:sld>
</file>

<file path=ppt/theme/theme1.xml><?xml version="1.0" encoding="utf-8"?>
<a:theme xmlns:a="http://schemas.openxmlformats.org/drawingml/2006/main" name="Theme9">
  <a:themeElements>
    <a:clrScheme name="Theme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33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2026-07-18T18:07:40Z</dcterms:created>
  <dcterms:modified xsi:type="dcterms:W3CDTF">2026-07-18T18:07:40Z</dcterms:modified>
  <dc:title>யோபு : 42</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