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தரியுராஜா எழுதியனுப்பினதாவது: இப்பொழுதும், நதிக்கு அப்புறத்திலிருக்கிற தேசாதிபதியாகிய தத்னாயும் சேத்தார்பொஸ்னாயுமாகிய நீங்களும், நதிக்கு அப்புறத்திலிருக்கிற அப்பற்சாகியரான உங்கள் வகையரா யாவரும் அவ்விடத்தைவிட்டு விலகியிருங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தரியுராஜா எழுதியனுப்பினதாவது: இப்பொழுதும், நதிக்கு அப்புறத்திலிருக்கிற தேசாதிபதியாகிய தத்னாயும் சேத்தார்பொஸ்னாயுமாகிய நீங்களும், நதிக்கு அப்புறத்திலிருக்கிற அப்பற்சாகியரான உங்கள் வகையரா யாவரும் அவ்விடத்தைவிட்டு விலகியிருங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ுடைய ஆலயத்தின்வேலையை அவர்கள் செய்யட்டும், யூதருடைய அதிபதியும், யூதரின் மூப்பரும், தேவனுடைய ஆலயத்தை அதின் ஸ்தானத்திலே கட்டக்கடவ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ுடைய ஆலயத்தின்வேலையை அவர்கள் செய்யட்டும், யூதருடைய அதிபதியும், யூதரின் மூப்பரும், தேவனுடைய ஆலயத்தை அதின் ஸ்தானத்திலே கட்டக்கடவ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னுடைய ஆலயத்தை யூதரின் மூப்பர் கட்டும் விஷயத்தில் நீங்கள் அவர்களுக்குச் செய்யத்தக்கதாய், நம்மால் உண்டான கட்டளை என்னவென்றால், அந்த மனிதருக்குத் தடை உண்டாகாதபடிக்கு, நதிக்கு அப்புறத்தில் வாங்கப்படும் பகுதியாகிய ராஜாவின் திரவியத்திலே அவர்களுக்குத் தாமதமில்லாமல் செல்லும் செலவு கொடுக்கவேண்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னுடைய ஆலயத்தை யூதரின் மூப்பர் கட்டும் விஷயத்தில் நீங்கள் அவர்களுக்குச் செய்யத்தக்கதாய், நம்மால் உண்டான கட்டளை என்னவென்றால், அந்த மனிதருக்குத் தடை உண்டாகாதபடிக்கு, நதிக்கு அப்புறத்தில் வாங்கப்படும் பகுதியாகிய ராஜாவின் திரவியத்திலே அவர்களுக்குத் தாமதமில்லாமல் செல்லும் செலவு கொடுக்கவேண்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ரலோகத்தின் தேவனுக்குச் சர்வாங்க தகனபலிகளையிடத் தேவையான இளங்காளைகள், ஆட்டுக்கடாக்கள், ஆட்டுக்குட்டிகள், கோதுமை, உப்பு, திராட்சரசம், எண்ணெய் முதலானவை தினந்தினம் அவர்கள் சொற்படி தாழ்ச்சியில்லாமல் கொடுக்கப்படக்கடவ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ரலோகத்தின் தேவனுக்குச் சர்வாங்க தகனபலிகளையிடத் தேவையான இளங்காளைகள், ஆட்டுக்கடாக்கள், ஆட்டுக்குட்டிகள், கோதுமை, உப்பு, திராட்சரசம், எண்ணெய் முதலானவை தினந்தினம் அவர்கள் சொற்படி தாழ்ச்சியில்லாமல் கொடுக்கப்படக்கடவ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ருசலேமிலிருக்கிற ஆசாரியர்கள் பரலோகத்தின் தேவனுக்குச் சுகந்த வாசனையான பலிகளைச் செலுத்தி, ராஜாவுக்கும் அவர் குமாரருக்கும் தீர்க்காயுசுண்டாக மன்றாடும்படிக்கு இப்படிச் செய்யப்படுவத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ருசலேமிலிருக்கிற ஆசாரியர்கள் பரலோகத்தின் தேவனுக்குச் சுகந்த வாசனையான பலிகளைச் செலுத்தி, ராஜாவுக்கும் அவர் குமாரருக்கும் தீர்க்காயுசுண்டாக மன்றாடும்படிக்கு இப்படிச் செய்யப்படுவதாக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ராஜாவாகிய தரியு இட்ட கட்டளையின்படியே பாபிலோன் கஜானாவிலுள்ள தஸ்திர அறையைச் சோதித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நம்மால் பிறக்கும் கட்டளையென்னவென்றால்: எந்த மனிதனாவது இந்தக் கட்டளையை மாற்றினால், அவன் வீட்டிலிருந்து ஒரு உத்திரம் நீங்கி நாட்டப்பட்டு, அவன் அதில் தூக்கிப்போடப்படவும், அதினிமித்தாக அவனுடைய வீடு குப்பைமேடாக்கப்படவுங்கடவ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நம்மால் பிறக்கும் கட்டளையென்னவென்றால்: எந்த மனிதனாவது இந்தக் கட்டளையை மாற்றினால், அவன் வீட்டிலிருந்து ஒரு உத்திரம் நீங்கி நாட்டப்பட்டு, அவன் அதில் தூக்கிப்போடப்படவும், அதினிமித்தாக அவனுடைய வீடு குப்பைமேடாக்கப்படவுங்கடவ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இதை மாற்றவும், எருசலேமிலுள்ள தேவனுடைய ஆலயத்தைக் கெடுக்கவும், தங்கள் கையை நீட்டப்போகிற சகல ராஜாக்களையும் சகல ஜனங்களையும் தம்முடைய நாமத்தை அங்கே விளங்கப்பண்ணின தேவன் நிர்மூலமாக்கக்கடவர்; தரியுவாகிய நாம் இந்தக் கட்டளையைக் கொடுத்தோம்; இதின்படி ஜாக்கிரதையாய்ச் செய்யப்படக்கடவது என்று எழுதியனுப்பி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இதை மாற்றவும், எருசலேமிலுள்ள தேவனுடைய ஆலயத்தைக் கெடுக்கவும், தங்கள் கையை நீட்டப்போகிற சகல ராஜாக்களையும் சகல ஜனங்களையும் தம்முடைய நாமத்தை அங்கே விளங்கப்பண்ணின தேவன் நிர்மூலமாக்கக்கடவர்; தரியுவாகிய நாம் இந்தக் கட்டளையைக் கொடுத்தோம்; இதின்படி ஜாக்கிரதையாய்ச் செய்யப்படக்கடவது என்று எழுதியனுப்பி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நதிக்கு இப்புறத்திலிருக்கிற தேசாதிபதியாகிய தத்னாயும், சேத்தார்பொஸ்னாயும், அவர்கள் வகையராவும், தரியுராஜா கட்டளையிட்டபிரகாரம் ஜாக்கிரதையாய்ச் செய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நதிக்கு இப்புறத்திலிருக்கிற தேசாதிபதியாகிய தத்னாயும், சேத்தார்பொஸ்னாயும், அவர்கள் வகையராவும், தரியுராஜா கட்டளையிட்டபிரகாரம் ஜாக்கிரதையாய்ச் செய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டியே யூதரின் மூப்பர் கட்டினார்கள்; தீர்க்கதரிசியாகிய ஆகாயும் இத்தோவின் குமாரனாகிய சகரியாவும் தீர்க்கதரிசனம் சொல்லிவந்தபடியினால் அவர்களுடைய காரியம் கைகூடிவந்தது; அவர்கள் இஸ்ரவேலின் தேவனுடைய கட்டளைப்படியேயும், கோரேஸ், தரியு, பெர்சியாவின் ராஜாவாகிய அர்தசஷ்டா என்பவர்களுடைய கட்டளைப்படியேயும் அதைக்கட்டி முடித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டியே யூதரின் மூப்பர் கட்டினார்கள்; தீர்க்கதரிசியாகிய ஆகாயும் இத்தோவின் குமாரனாகிய சகரியாவும் தீர்க்கதரிசனம் சொல்லிவந்தபடியினால் அவர்களுடைய காரியம் கைகூடிவந்தது; அவர்கள் இஸ்ரவேலின் தேவனுடைய கட்டளைப்படியேயும், கோரேஸ், தரியு, பெர்சியாவின் ராஜாவாகிய அர்தசஷ்டா என்பவர்களுடைய கட்டளைப்படியேயும் அதைக்கட்டி முடித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டியே யூதரின் மூப்பர் கட்டினார்கள்; தீர்க்கதரிசியாகிய ஆகாயும் இத்தோவின் குமாரனாகிய சகரியாவும் தீர்க்கதரிசனம் சொல்லிவந்தபடியினால் அவர்களுடைய காரியம் கைகூடிவந்தது; அவர்கள் இஸ்ரவேலின் தேவனுடைய கட்டளைப்படியேயும், கோரேஸ், தரியு, பெர்சியாவின் ராஜாவாகிய அர்தசஷ்டா என்பவர்களுடைய கட்டளைப்படியேயும் அதைக்கட்டி முடித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ாஜாவாகிய தரியு அரசாளுகிற ஆறாம் வருஷம் ஆதார் என்னும் மாதம் மூன்றாந்தேதியிலே அந்த ஆலயம் கட்டி முடி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ேதிய சீமையிலிருக்கிற அக்மேதா பட்டணத்தின் அரமனையிலே ஒரு சுருள் அகப்பட்டது; அதிலே எழுதியிருந்த விபரமாவது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இஸ்ரவேல் புத்திரரும், ஆசாரியரும், லேவியரும், சிறையிருப்பிலிருந்து வந்த மற்றவர்களும் தேவனுடைய ஆலயப் பிரதிஷ்டையைச் சந்தோஷமாய்க் கொண்டாடி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இஸ்ரவேல் புத்திரரும், ஆசாரியரும், லேவியரும், சிறையிருப்பிலிருந்து வந்த மற்றவர்களும் தேவனுடைய ஆலயப் பிரதிஷ்டையைச் சந்தோஷமாய்க் கொண்டாடி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ுடைய ஆலயத்தின் பிரதிஷ்டைக்காக நூறு காளைகளையும், இருநூறு ஆட்டுக்கடாக்களையும், நானூறு ஆட்டுக்குட்டிளையும், இஸ்ரவேல் கோத்திரங்களுடைய இலக்கத்தின்படியே, இஸ்ரவேல் அனைத்தின் பாவநிவாரணபலிக்காகப் பன்னிரண்டு வெள்ளாட்டுக்கடாக்களையும் பலியிட்ட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ோசேயின் புஸ்தகத்தில் எழுதியிருக்கிறபடியே, அவர்கள் எருசலேமிலுள்ள தேவனுடைய ஆராதனைக்கென்று ஆசாரியரை அவர்கள் வகுப்புகளின்படியும், லேவியரை அவர்கள்முறை வரிசைகளின்படியும் நிறுத்தி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ோசேயின் புஸ்தகத்தில் எழுதியிருக்கிறபடியே, அவர்கள் எருசலேமிலுள்ள தேவனுடைய ஆராதனைக்கென்று ஆசாரியரை அவர்கள் வகுப்புகளின்படியும், லேவியரை அவர்கள்முறை வரிசைகளின்படியும் நிறுத்தி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ிறையிருப்பிலிருந்து வந்தவர்கள் முதலாம் மாதம் பதினாலாந்தேதியிலே பஸ்காவையும் ஆசரித்த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சாரியரும் லேவியரும் ஒருமனப்பட்டுத் தங்களைச் சுத்தம்பண்ணிக்கொண்டதினால், எல்லாரும் சுத்தமாயிருந்து, சிறையிருப்பிலிருந்து வந்தவர்கள் எல்லாருக்காகவும், ஆசாரியரான தங்கள் சகோதரருக்காகவும் தங்களுக்காகவும் பஸ்காவின் ஆட்டுக்குட்டிகளை அடித்த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சாரியரும் லேவியரும் ஒருமனப்பட்டுத் தங்களைச் சுத்தம்பண்ணிக்கொண்டதினால், எல்லாரும் சுத்தமாயிருந்து, சிறையிருப்பிலிருந்து வந்தவர்கள் எல்லாருக்காகவும், ஆசாரியரான தங்கள் சகோதரருக்காகவும் தங்களுக்காகவும் பஸ்காவின் ஆட்டுக்குட்டிகளை அடித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டியே சிறையிருப்பிலிருந்து திரும்பிவந்த இஸ்ரவேல் புத்திரரும், இஸ்ரவேலின் தேவனாகிய கர்த்தர் நாடும்படி, பூலோக ஜாதிகளின் அசுத்தத்தை விட்டு, அவர்களண்டையிலே சேர்ந்த அனைவரும் அதைப் புசித்த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டியே சிறையிருப்பிலிருந்து திரும்பிவந்த இஸ்ரவேல் புத்திரரும், இஸ்ரவேலின் தேவனாகிய கர்த்தர் நாடும்படி, பூலோக ஜாதிகளின் அசுத்தத்தை விட்டு, அவர்களண்டையிலே சேர்ந்த அனைவரும் அதைப் புசித்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வாகிய கோரேசின் முதலாம் வருஷத்தில், கோரேஸ் ராஜா எருசலேமிலிருந்த தேவாலயத்தைக்குறித்துப் பிறப்பித்த உத்தரவு என்னவென்றால்: தேவாலயமானது பலிசெலுத்தப்பட்டுவந்த ஸ்தானத்திலே கட்டப்படக்கடவது; அதின் அஸ்திபாரங்கள் பலமாயிருப்பதாக; அது அறுபது முழ உயரமும், அறுபது முழ அகலமுமாயிருக்கவேண்ட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டியே சிறையிருப்பிலிருந்து திரும்பிவந்த இஸ்ரவேல் புத்திரரும், இஸ்ரவேலின் தேவனாகிய கர்த்தர் நாடும்படி, பூலோக ஜாதிகளின் அசுத்தத்தை விட்டு, அவர்களண்டையிலே சேர்ந்த அனைவரும் அதைப் புசித்த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ுளிப்பில்லாத அப்பப்பண்டிகையை ஏழுநாளாகச் சந்தோஷத்துடனே ஆசரித்தார்கள்; கர்த்தர் அவர்களை மகிழ்ச்சியாக்கி, அவர்கள் கைகளை இஸ்ரவேலின் தேவன் என்னும் தேவனுடைய ஆலயத்தின் வேலையிலே பலப்படுத்தத்தக்கதாய் அசீரியருடைய ராஜாவின் இருதயத்தை அவர்கள் பட்சத்தில் சார்ந்திருக்கப்பண்ணின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ுளிப்பில்லாத அப்பப்பண்டிகையை ஏழுநாளாகச் சந்தோஷத்துடனே ஆசரித்தார்கள்; கர்த்தர் அவர்களை மகிழ்ச்சியாக்கி, அவர்கள் கைகளை இஸ்ரவேலின் தேவன் என்னும் தேவனுடைய ஆலயத்தின் வேலையிலே பலப்படுத்தத்தக்கதாய் அசீரியருடைய ராஜாவின் இருதயத்தை அவர்கள் பட்சத்தில் சார்ந்திருக்கப்பண்ணின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ுளிப்பில்லாத அப்பப்பண்டிகையை ஏழுநாளாகச் சந்தோஷத்துடனே ஆசரித்தார்கள்; கர்த்தர் அவர்களை மகிழ்ச்சியாக்கி, அவர்கள் கைகளை இஸ்ரவேலின் தேவன் என்னும் தேவனுடைய ஆலயத்தின் வேலையிலே பலப்படுத்தத்தக்கதாய் அசீரியருடைய ராஜாவின் இருதயத்தை அவர்கள் பட்சத்தில் சார்ந்திருக்கப்பண்ணின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வாகிய கோரேசின் முதலாம் வருஷத்தில், கோரேஸ் ராஜா எருசலேமிலிருந்த தேவாலயத்தைக்குறித்துப் பிறப்பித்த உத்தரவு என்னவென்றால்: தேவாலயமானது பலிசெலுத்தப்பட்டுவந்த ஸ்தானத்திலே கட்டப்படக்கடவது; அதின் அஸ்திபாரங்கள் பலமாயிருப்பதாக; அது அறுபது முழ உயரமும், அறுபது முழ அகலமுமாயிருக்கவேண்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வாகிய கோரேசின் முதலாம் வருஷத்தில், கோரேஸ் ராஜா எருசலேமிலிருந்த தேவாலயத்தைக்குறித்துப் பிறப்பித்த உத்தரவு என்னவென்றால்: தேவாலயமானது பலிசெலுத்தப்பட்டுவந்த ஸ்தானத்திலே கட்டப்படக்கடவது; அதின் அஸ்திபாரங்கள் பலமாயிருப்பதாக; அது அறுபது முழ உயரமும், அறுபது முழ அகலமுமாயிருக்கவேண்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ு மூன்று வரிசை பெருங்கற்களாலும், ஒரு மச்சு வரிசை புது உத்திரங்களாலும் கட்டப்படக்கடவது; அதற்குச் செல்லும் செலவு ராஜாவின் அரமனையிலிருந்து கொடுக்கப்படுவத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்றியும் நேபுகாத்நேச்சார் எருசலேமிலிருந்த ஆலயத்திலிருந்து எடுத்து, பாபிலோனுக்குக் கொண்டுவந்த தேவனுடைய ஆலயத்துக்கடுத்தபொன் வெள்ளிப் பணிமுட்டுகள் எருசலேமிலுள்ள தேவாலயமாகிய தங்கள் ஸ்தானத்திற்குப் போய்ச் சேரும்படிக்குத் திரும்பக் கொடுக்கப்படக்கடவது; அவைகளை தேவனுடைய ஆலயத்துக்குக் கொண்டுபோகக்கடவர்கள் என்று எழுதியி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்றியும் நேபுகாத்நேச்சார் எருசலேமிலிருந்த ஆலயத்திலிருந்து எடுத்து, பாபிலோனுக்குக் கொண்டுவந்த தேவனுடைய ஆலயத்துக்கடுத்தபொன் வெள்ளிப் பணிமுட்டுகள் எருசலேமிலுள்ள தேவாலயமாகிய தங்கள் ஸ்தானத்திற்குப் போய்ச் சேரும்படிக்குத் திரும்பக் கொடுக்கப்படக்கடவது; அவைகளை தேவனுடைய ஆலயத்துக்குக் கொண்டுபோகக்கடவர்கள் என்று எழுதியிருந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0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્યારબાદ દાર્યાવેશે આ મુજબ હુકમ બહાર પાડ્યો: ફ્રાંતની પશ્ચિમે આવેલા પ્રદેશના સૂબા તાત્તનાય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થાર-બોઝનાય અને તેમના સાથી અમલદારો જોગ. તેઓએ ત્યાથી દૂર રહે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દેવના મંદિરના બાંધકામમાં તમારે વિઘ્નો ન નાખવા, યહૂદાના પ્રશાસક અને યહૂદીયાઓના આગેવાનો દેવ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ંદિર એના અસલ સ્થાને ફરીથી બાંધ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યહૂદીયાઓના વડીલોને દેવનું મંદિર બાંધવામાં તમારે મદદ કરવી એવું મારું ફરમાન છે: એનો સમગ્ર ખચોર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ફ્રાત પારના પ્રદેશના મહેસૂલમાંથી થતી રાજ્યની આવકમાંથી અચૂક ચૂકવી દેવો. જેથી કામ અટકી પડ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આકાશના દેવને દહનાર્પણો અર્પવા માટે યરૂશાલેમના યાજકોને જુવાન વાછરડાં, બકરા, ઘેટાં, હલવાનો, તથ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ઘઉં, મીઠું, દ્રાક્ષારસ અને તેલ તેઓ જે કઇં માગે તે બધું અચૂક દરરોજ પૂરું પાડ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જેથી તેઓ આકાશના દેવને પ્રસન્ન કરવા માટે સુવાસિત દહનાર્પણો કરે, અને રાજાના તથા તેના પુત્રો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ીર્ધાયુષ્ય માટે પ્રાર્થના કર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એ પછી દાર્યાવેશ રાજાએ બાબિલના ભંડારોના કાર્યાલયમાં તપાસ કરવાનો હુકમ કર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વળી એવો હુકમ પણ કર્યો છે કે, “જે કોઇ આ હુકમનું ઉલ્લંઘન કરે તેના ઘરનો એક મોભ ખેંચી કાઢવામાં આ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તેનું ઘર કચરાનો ઢગલો કરી નાખ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જે રાજાઓ કે પ્રજાઓ યરૂશાલેમના દેવના મંદિરનો ફેરફાર કરવાનો કે વિનાશ કરવાનો પ્રયત્ન કરશે તેનો ભલ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 વિનાશ કરે.”હું દાર્યાવેશ તમને આ હુકમ કરું છું. તેનું સંપૂર્ણ વફાદારીથી પાલન કરવામાં આવ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ત્યારપછી ફ્રાંતની પશ્ચિમના પ્રદેશના સૂબા તાત્તનાયએ, શથાર-બોઝનાયે અને તેમના સાથીઓએ રાજા દર્યાવેશ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ોકલેલી આજ્ઞાનું અક્ષરશ: પાલન કર્ય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યહૂદીયાઓના વડીલોએ પણ પ્રબોધકો હાગ્ગાય અને ઇદ્દોના પુત્ર ઝખાર્યાના વચનોથી પ્રેરાઇને મંદિર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ંધકામ ફરીથી ચાલુ કર્યુ અને તેમનું ઉદેશ્ય પુરું કર્યુ. તેઓએ ઇસ્રાએલના દેવના ફરમાન મુજબ તથા કોરેશ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ાર્યાવેશ અને આર્તાહશાસ્તા અને ઇરાનના રાજાઓના ફરમાન મુજબ બાંધકામને પૂરું કર્ય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તે મંદિર રાજા દાર્યાવેશના રાજ્યના છઠ્ઠા વષેર્ અદાર મહિનાના ત્રીજે દિવસે પૂર્ણ થય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્યારે માદાય પ્રાંતના ‘એકબાતાના’ કિલ્લામાંથી એક લેખ મળી આવ્યો; એમાં આ ટીપ્પણી હતી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્યારબાદ ઇસ્રાએલીઓએ યાજકોએ, લેવીઓએ અને દેશવટેથી પાછા ફરેલા બાકીના બધા લોકોએ ભારે આનંદપૂર્વક 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ંદિરનું સમર્પણ ઉજવ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તેમણે 100 બળદો, 200 ઘેટાં, 400 હલવાન, અને બાર બકરાની આખા ઇસ્રાએલ માટેની પાપાર્થાપણની બલી આપ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ત્યારબાદ તેમણે મૂસાના ગ્રંથમા લખ્યા મુજબ, યાજકોને અને લેવીઓને દેવનાં મંદિરની સેવા કરવા ટૂકડીવ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ફરીથી નીમી દીધ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દેશવટેથી પાછા ફરેલા માણસોએ પહેલા મહિનાના ચૌદમા દિવસે પાસ્ખાનું પર્વ ઊજવ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બધા જ યાજકો અને લેવીઓએ પોતાનું શુદ્ધિકરણ કર્યુ હતું અને તેઓ હવે વિધિવત્ત શુદ્ધ હતા. લેવીઓ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ંદીવાસમાંથી આવેલા સર્વ લોકો તેમના સગાંવહાંલા, યાજકો અને પોતાને માટે પાસ્ખાના હલવાનનો વધ કર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ઇસ્રાએલી જેઓ દેશવટેથી પાછા આવ્યા હતા તેઓએ પાસ્ખા ખાધું, કેટલાક બીજાઓએ ઇસ્રાએલના દેવ યહોવા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ોધવા પોતાને પ્રજાની અશુદ્ધિઓથી જુદા કર્યા અને ઇસ્રાએલના દેવ યહોવા પાસે આવ્યા. તેઓએ તેમની સાથે ખાધ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“રાજા કોરેશે પોતાના શાસનના પ્રથમ વર્ષ દરમ્યાન યરૂશાલેમમાં આવેલા દેવના મંદિરના સંબંધમાં આ હુક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ણ ખર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સાત દિવસ સુધી તેમણે આનંદભેર બેખમીર રોટલીનું પર્વ ઊજવ્યું. તેઓ ખૂબ આનંદમાં હતા કારણકે યહોવા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શ્શૂરના રાજાના હૃદયમાં ઇસ્રાએલીઓ પ્રત્યે સદ્ભાવ જગાડી તેમના દેવ યહોવાના મંદિરના કામમાં તેમને મદ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વા પ્રેર્યાં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ફરમાવ્યો હતો, લોકોનું યજ્ઞો અર્પણ કરવાનું જે સ્થાન છે એ સ્થાન પર મંદિર ફરી બાંધવું. તેના પાયાઓ જાળવ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ખવા એની ઊંચાઇ 90 ફુટ અને પહોળાઇ 90 ફુટ રાખવ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ભીંતોમાં મોટા પથ્થરના ત્રણ થર અને નવા લાકડાનો એક થર રાખવો. તમામ ખર્ચ રાજભંડારમાંથી કરવ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તદુપરાંત યરૂશાલેમના મંદિરમાંથી નબૂખાદનેસ્સાર જે સોના ચાંદીના વાસણો બાબિલ લઇ આવ્યો હતો તે પાછ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ોંપી દેવા, તે બધાં પાછા યરૂશાલેમના દેવના મંદિરમાં લઇ જઇ ત્યાં તેના મૂળસ્થાને ફરી ગોઠવી દેવા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2026-06-03T08:36:31Z</dcterms:created>
  <dcterms:modified xsi:type="dcterms:W3CDTF">2026-06-03T08:36:31Z</dcterms:modified>
  <dc:title>எஸ்றா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