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சம் தன் குடிகளின் மூலமாய் தீட்டுப்பட்டது. அவர்கள் நியாயப்பிரமாணங்களை மீறி, கட்டளையை மாறுபாடாக்கி, நித்திய உடன்படிக்கையை முற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் சாபம் தேசத்தை பட்சித்தது, அதின் குடிகள் தண்டிக்கப்பட்டார்கள்; தேசத்தார் தகிக்கப்பட்டார்கள். சிலர்மாத்திரம் மீந்த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னிமித்தம் சாபம் தேசத்தை பட்சித்தது, அதின் குடிகள் தண்டிக்கப்பட்டார்கள்; தேசத்தார் தகிக்கப்பட்டார்கள். சிலர்மாத்திரம் மீந்தி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ாட்சரசம் துக்கங்கொண்டாடும், திராட்சச்செடி வதங்கும்; மனக்களிப்பாயிருந்தவர்கள் எல்லாரும் பெருமூச்சு விட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ாட்சரசம் துக்கங்கொண்டாடும், திராட்சச்செடி வதங்கும்; மனக்களிப்பாயிருந்தவர்கள் எல்லாரும் பெருமூச்சு விட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ளங்களின் சந்தோஷம் ஓயும், களிகூறுகிறவர்களின் சந்தடி ஒழியும், வீணையின் களிப்பு நின்றுப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டலோடே திராட்சரசம் குடியார்கள்; மதுபானம் அதைக் குடிக்கிறவர்களுக்குக் கச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ெறுமையாய்ப்போன நகரம் தகர்ந்து, ஒருவரும் உள்ளே பிரவேசிக்கக் கூடாதபடி, வீடுகளெல்லாம் பட்டுக்கிட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ிராட்சரசத்துக்காக வீதிகளிலே கூக்குரல் உண்டு; எல்லாச் சந்தோஷமும் மங்கி, தேசத்தின் மகிழ்ச்சி அற்றுப்ப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ிராட்சரசத்துக்காக வீதிகளிலே கூக்குரல் உண்டு; எல்லாச் சந்தோஷமும் மங்கி, தேசத்தின் மகிழ்ச்சி அற்றுப்ப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கர்த்தர் தேசத்தை வெறுமையும் பாழுமாக்கி, அதைக் கவிழ்த்து அதின் குடிகளைச் சிதறடிப்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கரத்தில் மீதியாயிருப்பது அழிவே; வாசல்கள் இடிக்கப்பட்டுப் பாழாய்க் கிட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லிவமரத்தை உலுக்கும்போதும், திராட்சப்பழங்களை அறுத்துத் தீரும்போதும், பின்பறிப்புக்குக் கொஞ்சம் மீந்திருப்பதுபோல தேசத்துக்குள்ளும் இந்த ஜனங்களின் நடுவிலும் கொஞ்சம் மீந்த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லிவமரத்தை உலுக்கும்போதும், திராட்சப்பழங்களை அறுத்துத் தீரும்போதும், பின்பறிப்புக்குக் கொஞ்சம் மீந்திருப்பதுபோல தேசத்துக்குள்ளும் இந்த ஜனங்களின் நடுவிலும் கொஞ்சம் மீந்த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த்தமிட்டுக் கெம்பீரிப்பார்கள்; கர்த்தருடைய மகத்துவத்தினிமித்தம் சமுத்திரத்தினின்று ஆர்ப்பரி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த்தமிட்டுக் கெம்பீரிப்பார்கள்; கர்த்தருடைய மகத்துவத்தினிமித்தம் சமுத்திரத்தினின்று ஆர்ப்பரி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கர்த்தரை, வெளுக்குந்திசையிலும், இஸ்ரவேலின் தேவனாகிய கர்த்தரின் நாமத்தைச் சமுத்திரத் தீவுகளிலும் மகிமைப்படுத்த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கர்த்தரை, வெளுக்குந்திசையிலும், இஸ்ரவேலின் தேவனாகிய கர்த்தரின் நாமத்தைச் சமுத்திரத் தீவுகளிலும் மகிமைப்படுத்த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திபரனுக்கு மகிமை என்று பாடும் கீதங்களை பூமியின் கடையாந்தரத்திலிருந்து கேட்கிறோம்; நானோ, இளைத்துப்போனேன் இளைத்துப்போனேன்; எனக்கு ஐயோ! துரோகிகள் துரோகம்பண்ணுகிறார்கள்; துரோகிகள் மிகுதியாய்த் துரோகம்பண்ணுகிறார்கள் என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திபரனுக்கு மகிமை என்று பாடும் கீதங்களை பூமியின் கடையாந்தரத்திலிருந்து கேட்கிறோம்; நானோ, இளைத்துப்போனேன் இளைத்துப்போனேன்; எனக்கு ஐயோ! துரோகிகள் துரோகம்பண்ணுகிறார்கள்; துரோகிகள் மிகுதியாய்த் துரோகம்பண்ணுகிறார்கள் என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திபரனுக்கு மகிமை என்று பாடும் கீதங்களை பூமியின் கடையாந்தரத்திலிருந்து கேட்கிறோம்; நானோ, இளைத்துப்போனேன் இளைத்துப்போனேன்; எனக்கு ஐயோ! துரோகிகள் துரோகம்பண்ணுகிறார்கள்; துரோகிகள் மிகுதியாய்த் துரோகம்பண்ணுகிறார்கள் என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கர்த்தர் தேசத்தை வெறுமையும் பாழுமாக்கி, அதைக் கவிழ்த்து அதின் குடிகளைச் சிதறடிப்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சத்துக் குடிகளே, திகிலும், படுகுழியும் கண்ணியும் உங்களுக்கு நேரி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, திகிலின் சத்தத்திற்கு விலகி ஓடுகிறவன் படுகுழியில் விழுவான்; படுகுழியிலிருந்து ஏறுகிறவன் கண்ணியில் அகப்படுவான்; உயர இருக்கும் மதகுகள் திறவுண்டு, பூமியின் அஸ்திபாரங்கள் குலுங்க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, திகிலின் சத்தத்திற்கு விலகி ஓடுகிறவன் படுகுழியில் விழுவான்; படுகுழியிலிருந்து ஏறுகிறவன் கண்ணியில் அகப்படுவான்; உயர இருக்கும் மதகுகள் திறவுண்டு, பூமியின் அஸ்திபாரங்கள் குலுங்க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சம் நொறுங்கவே நொறுங்கும், தேசம் முறியவே முறியும், தேசம் அசையவே அசைய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ெறித்தவனைப்போல தேசம் தள்ளாடி, ஒரு குடிலைப்போலப் பெயர்த்துப்போடப்படும்; அதின் பாதகம் அதின்மேல் பாரமாயிருக்கையால் அது விழுந்துபோம், இனி எழுந்திர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ெறித்தவனைப்போல தேசம் தள்ளாடி, ஒரு குடிலைப்போலப் பெயர்த்துப்போடப்படும்; அதின் பாதகம் அதின்மேல் பாரமாயிருக்கையால் அது விழுந்துபோம், இனி எழுந்திர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் கர்த்தர் உன்னதமான சேனையை உன்னதத்திலும், பூமியின் ராஜாக்களைப் பூமியிலும் விசாரிப்ப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ெபியில் ஏகமாய்க் கட்டுண்டவர்களாகச் சேர்ந்து காவலில் அடைக்கப்பட்டு, அநேகநாள் சென்றபின்பு விசாரிக்கப்பட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ெபியில் ஏகமாய்க் கட்டுண்டவர்களாகச் சேர்ந்து காவலில் அடைக்கப்பட்டு, அநேகநாள் சென்றபின்பு விசாரிக்கப்பட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னைகளின் கர்த்தர் சீயோன் மலையிலும் எருசலேமிலும் ஆளுகைசெய்வதால், சந்திரன் கலங்கும், சூரியன் நாணமடையும்; அவருடைய மூப்பர்களுக்கு முன்பாக மகிமை உண்ட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ஜனத்துக்கு எப்படியோ அப்படியே ஆசாரியனுக்கும் வேலைக்காரனுக்கு எப்படியோ அப்படியே எஜமானுக்கும், வேலைக்காரிக்கு எப்படியோ அப்படியே எஜமானிக்கும் கொண்டவனுக்கும் எப்படியோ அப்படியே விற்றவனுக்கும், கடன் கொடுத்தவனுக்கு எப்படியோ அப்படியே கடன்வாங்கினவனுக்கும், வட்டிவாங்கினவனுக்கும் எப்படியோ அப்படியே வட்டிகொடுத்தவனுக்கும், எல்லாருக்கும் சரியாக நட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னைகளின் கர்த்தர் சீயோன் மலையிலும் எருசலேமிலும் ஆளுகைசெய்வதால், சந்திரன் கலங்கும், சூரியன் நாணமடையும்; அவருடைய மூப்பர்களுக்கு முன்பாக மகிமை உண்ட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ஜனத்துக்கு எப்படியோ அப்படியே ஆசாரியனுக்கும் வேலைக்காரனுக்கு எப்படியோ அப்படியே எஜமானுக்கும், வேலைக்காரிக்கு எப்படியோ அப்படியே எஜமானிக்கும் கொண்டவனுக்கும் எப்படியோ அப்படியே விற்றவனுக்கும், கடன் கொடுத்தவனுக்கு எப்படியோ அப்படியே கடன்வாங்கினவனுக்கும், வட்டிவாங்கினவனுக்கும் எப்படியோ அப்படியே வட்டிகொடுத்தவனுக்கும், எல்லாருக்கும் சரியாக நட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சம் முழுதும் கொள்ளையாகி முற்றிலும் வெறுமையாகும்; இது கர்த்தர் சொன்ன வார்த்த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சம் புலம்பி வாடும்; பூமி சத்துவமற்று உலர்ந்துபோகும்; தேசத்து ஜனத்திலே உயர்ந்தவர்கள் தவி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சம் புலம்பி வாடும்; பூமி சத்துவமற்று உலர்ந்துபோகும்; தேசத்து ஜனத்திலே உயர்ந்தவர்கள் தவி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சம் தன் குடிகளின் மூலமாய் தீட்டுப்பட்டது. அவர்கள் நியாயப்பிரமாணங்களை மீறி, கட்டளையை மாறுபாடாக்கி, நித்திய உடன்படிக்கையை முற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એ દેવ સાથેના સનાતન કરારનો ભંગ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આથી શાપ પૃથ્વીને ભરખી રહ્યો છે અને એમાં વસનારાઓ પોતાના ગુનાની સજા ભોગવી રહ્યા છે. આથી પૃથ્વી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ી ઘણી ઘટી ગઇ છે અને માત્ર થોડાં જ માણસો બચવા પામ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્રાક્ષના વેલા કરમાઇ ગયા છે, તેથી દ્રાક્ષનો દ્રાક્ષારસ બનતો નથી, જેઓ મોજ માણતા હતા તેઓ નિસાસ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ે છે. અને રૂદ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વીણાનું સુમધુર સંગીત અને ખંજરીનો અવાજ સંભળાતો બંધ થઇ ગયો છે. આનંદના દિવસોનો અંત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વે લોકો ગીત ગાતાં ગાતાં દ્રાક્ષારસ પીતા નથી, તેમને તે કડવો લાગ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નગરી ઉજ્જડ અને વેરાન થઇ ગઇ છે; બધાં ઘરો બંધ થઇ ગયાં છે, તેથી કોઇ વ્યકિત તેમાં પ્રવેશી શકત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નગરમાં રસ્તાઓ પર લોકો પોકાર કરે છે, કારણ દ્રાક્ષારસ મળતો નથી. આનંદોત્સવ પર અંધકારની છાયા ઊત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ધરતી પરથી આનંદને દેશવટો દેવાયો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ુઓ! યહોવા પૃથ્વીનો નાશ કરી નાખશે; તે તેનો વિનાશ કરીને તેને રસકસ વગરની બનાવશે. તે પૃથ્વીના પડ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સમગ્ર નગર ખંડેર થઇ ગયું છે; તેના દરવાજાઓ તોડી પાડવામાં આવ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ૃથ્વી પરના લોકો, જાણે જૈતુન વૃક્ષને ઝૂંડી નાખ્યા હોય તેવા. અથવા દ્રાક્ષ ચૂંટી લીધા પછી દેખા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રાક્ષવેલા જેવા લાગ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રંતુ બચી ગયેલા તે થોડા લોકો મોટા સાદે આનંદના ગીતો ગાશે. તેઓ યહોવાના મહાત્મ્યને લીધે પશ્ચિ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ર્ષનાદ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થી પૂર્વમાં જેઓ છે તેઓ પણ યહોવાના મહિમાની ઘોષણા કરશે. અને દરિયાકાંઠે રહેનારા લોકો પણ ઇસ્રાએલ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દેવની સ્તુતિ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ૃથ્વીના બધા છેડેથી આપણે “ન્યાયીનો મહિમા થાઓ” તેમ સાંભળીશું પણ અફસોસ! “હું તો ક્ષીણ થતો જઉં છ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માટે કોઇ આશા નથી. દગાબાજી કરનારા દગાબાજી કરે જાય છે અને દિવસે દિવસે તેઓની દગાબાજીમાં વધારો થ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રતળે કરી નાખે છે અને તેના પર વસતા સર્વજનને વેરવિખેર કરી નાખ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ે પૃથ્વીવાસીઓ, તમારા માટે ભય, ખાડો અને ફાંસલો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 ડર લાગે તેવા સમાચારથી જેઓ દૂર ભાગી જાય છે, તેઓ ખાડામાં પડશે અને જે ખાડામાંથી બહાર નીકળશ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ાંસલામાં સપડાશે.” આકાશમાંથી મૂસળધાર વરસાદ વરસશે, પૃથ્વીના પાયા હચમચ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ૃથ્વીનો સંપૂર્ણ વિનાશ થશે, એમાં મોટી મોટી તિરાડો પડશેે, અને ભીષણતાથી ૂજી ઊઠ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ૃથ્વી પીધેલાની જેમ લથડિયાં ખાશે, તોફાનમાં ફસાયેલા તંબુની જેમ ઝોલા ખાશે, પૃથ્વીના પાપનો ભાર વ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 છે, તેનું એવું પતન થશે કે પછીથી તે ફરીથી ઊઠ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 દિવસે યહોવા આકાશમાંના સૈન્યોને, તથા પૃથ્વી પરના અભિમાની રાજાઓને તથા અધિકારીઓને શિક્ષ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 સર્વને કેદીઓની જેમ એકઠાં કરવામાં આવશે અને જ્યાં સુધી તેઓનો ન્યાય કરીને શિક્ષા કરવામાં નહિ આ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સુધી બંદીખાનામાં કેદ કરી રાખ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સૈન્યોનો દેવ યહોવા યરૂશાલેમમાં સિયોન પર્વત પર રાજા થશે અને લોકોના આગેવાનો સમક્ષ તેનો મહિમા ઝળહ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બધાની દશા સરખી થશે; યાજકો, અને લોકો, સેવકો અને ધણીઓ, દાસીઓ અને શેઠાણીઓ, ખરીદનારાઓ અને વેચનારા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ઠશે. એટલે ચંદ્ર શરમનો માર્યો મોં સંતાડશે, સૂર્ય લજવાઇને ઝાંખો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છીનું લેનારા અને આપનારા, લેણદારો અને દેણદા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મગ્ર પૃથ્વી બિલકુલ ઉજ્જડ અને વેરાન થઇ જશે, તેને લૂંટી લેવામાં આવશે, કારણ કે આ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ૃથ્વી સૂકાઇ જાય છે અને સંકોચાઇ જાય છે, સૂકી ભૂમિ નકામી થઇ જાય છે અને ક્ષીણ થઇ જાય છે. પૃથ્વ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કાશ બંને ક્ષીણ થતા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ૃથ્વી તેના વસનારાઓથી ષ્ટ થઇ છે, કારણ કે તેમણે નિયમનું ઉલ્લંધન કર્યુ છે, અને કાયદાઓ તોડ્ય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2026-09-07T01:03:30Z</dcterms:created>
  <dcterms:modified xsi:type="dcterms:W3CDTF">2026-09-07T01:03:30Z</dcterms:modified>
  <dc:title>યશાયા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