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presProps" Target="presProps.xml"/>
  <Relationship Id="rId103" Type="http://schemas.openxmlformats.org/officeDocument/2006/relationships/viewProps" Target="viewProps.xml"/>
  <Relationship Id="rId10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, தூண் அருகே நின்று, கர்த்தரைப் பின்பற்றி நடக்கவும், அவருடைய கற்பனைகளையும் அவருடைய சாட்சிகளையும் அவருடைய கட்டளைகளையும் முழு இருதயத்தோடும் முழு ஆத்துமாவோடும் கைக்கொள்ளவும், அந்தப் புஸ்தகத்தில் எழுதியிருக்கிற அந்த உடன்படிக்கையின் வார்த்தைகளை நிறைவேற்றவும் கர்த்தருடைய சந்நிதியில் உடன்படிக்கைபண்ணினான்; ஜனங்கள் எல்லாரும் உடன்படிக்கைக்கு உட்ப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: பாகாலுக்கும் விக்கிரகத்தோப்புக்கும் வானத்தின் சகல சேனைகளுக்கும் பண்ணப்பட்டிருந்த சகல பணிமுட்டுகளையும் கர்த்தருடைய ஆலயத்திலிருந்து புறம்பாக்க, பிரதான ஆசாரியனாகிய இல்க்கியாவுக்கும் இரண்டாம் வகுப்பிலுள்ள ஆசாரியர்களுக்கும் வாசல் காக்கிறவர்களுக்கும் கட்டளையிட்டு, அவைகளை எருசலேமுக்குப் புறம்பாய்க் கீதரோன் வெளிகளில் சுட்டெரித்து, அவைகளின் சாம்பலைப் பெத்தேலுக்குக் கொண்டுபோகப்பண்ண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: பாகாலுக்கும் விக்கிரகத்தோப்புக்கும் வானத்தின் சகல சேனைகளுக்கும் பண்ணப்பட்டிருந்த சகல பணிமுட்டுகளையும் கர்த்தருடைய ஆலயத்திலிருந்து புறம்பாக்க, பிரதான ஆசாரியனாகிய இல்க்கியாவுக்கும் இரண்டாம் வகுப்பிலுள்ள ஆசாரியர்களுக்கும் வாசல் காக்கிறவர்களுக்கும் கட்டளையிட்டு, அவைகளை எருசலேமுக்குப் புறம்பாய்க் கீதரோன் வெளிகளில் சுட்டெரித்து, அவைகளின் சாம்பலைப் பெத்தேலுக்குக் கொண்டுபோகப்பண்ண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: பாகாலுக்கும் விக்கிரகத்தோப்புக்கும் வானத்தின் சகல சேனைகளுக்கும் பண்ணப்பட்டிருந்த சகல பணிமுட்டுகளையும் கர்த்தருடைய ஆலயத்திலிருந்து புறம்பாக்க, பிரதான ஆசாரியனாகிய இல்க்கியாவுக்கும் இரண்டாம் வகுப்பிலுள்ள ஆசாரியர்களுக்கும் வாசல் காக்கிறவர்களுக்கும் கட்டளையிட்டு, அவைகளை எருசலேமுக்குப் புறம்பாய்க் கீதரோன் வெளிகளில் சுட்டெரித்து, அவைகளின் சாம்பலைப் பெத்தேலுக்குக் கொண்டுபோகப்பண்ண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: பாகாலுக்கும் விக்கிரகத்தோப்புக்கும் வானத்தின் சகல சேனைகளுக்கும் பண்ணப்பட்டிருந்த சகல பணிமுட்டுகளையும் கர்த்தருடைய ஆலயத்திலிருந்து புறம்பாக்க, பிரதான ஆசாரியனாகிய இல்க்கியாவுக்கும் இரண்டாம் வகுப்பிலுள்ள ஆசாரியர்களுக்கும் வாசல் காக்கிறவர்களுக்கும் கட்டளையிட்டு, அவைகளை எருசலேமுக்குப் புறம்பாய்க் கீதரோன் வெளிகளில் சுட்டெரித்து, அவைகளின் சாம்பலைப் பெத்தேலுக்குக் கொண்டுபோகப்பண்ண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ின் பட்டணங்களிலும் எருசலேமைச் சுற்றிலும் மேடைகளின்மேல் தூபங்காட்ட, யூதாவின் ராஜாக்கள் வைத்த பூஜாசாரிகளையும், பாகாலுக்கும் சூரியனுக்கும் சந்திரனுக்கும் கிரகங்களுக்கும் வானத்தின் சகல சேனைகளுக்கும் தூபங்காட்டினவர்களையும் அகற்றிவி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ின் பட்டணங்களிலும் எருசலேமைச் சுற்றிலும் மேடைகளின்மேல் தூபங்காட்ட, யூதாவின் ராஜாக்கள் வைத்த பூஜாசாரிகளையும், பாகாலுக்கும் சூரியனுக்கும் சந்திரனுக்கும் கிரகங்களுக்கும் வானத்தின் சகல சேனைகளுக்கும் தூபங்காட்டினவர்களையும் அகற்றி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ின் பட்டணங்களிலும் எருசலேமைச் சுற்றிலும் மேடைகளின்மேல் தூபங்காட்ட, யூதாவின் ராஜாக்கள் வைத்த பூஜாசாரிகளையும், பாகாலுக்கும் சூரியனுக்கும் சந்திரனுக்கும் கிரகங்களுக்கும் வானத்தின் சகல சேனைகளுக்கும் தூபங்காட்டினவர்களையும் அகற்றிவி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ின் பட்டணங்களிலும் எருசலேமைச் சுற்றிலும் மேடைகளின்மேல் தூபங்காட்ட, யூதாவின் ராஜாக்கள் வைத்த பூஜாசாரிகளையும், பாகாலுக்கும் சூரியனுக்கும் சந்திரனுக்கும் கிரகங்களுக்கும் வானத்தின் சகல சேனைகளுக்கும் தூபங்காட்டினவர்களையும் அகற்றிவி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ப்பு விக்கிரகத்தை கர்த்தரின் ஆலயத்திலிருந்து எருசலேமுக்குப் புறம்பே கீதரோன் ஆற்றிற்குக் கொண்டுபோய், அதைக் கீதரோன் ஆற்று ஓரத்திலே சுட்டெரித்து, அதைத் தூளாக்கி, அந்தத் தூளை ஜனபுத்திரருடைய பிரேதக் குழிகளின்மேல் போடுவி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ராஜா யூதாவிலும் எருசலேமிலும் இருந்த மூப்பரையெல்லாம் அழைப்பித்தான்; அவர்கள் அவனிடத்தில் கூடின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ப்பு விக்கிரகத்தை கர்த்தரின் ஆலயத்திலிருந்து எருசலேமுக்குப் புறம்பே கீதரோன் ஆற்றிற்குக் கொண்டுபோய், அதைக் கீதரோன் ஆற்று ஓரத்திலே சுட்டெரித்து, அதைத் தூளாக்கி, அந்தத் தூளை ஜனபுத்திரருடைய பிரேதக் குழிகளின்மேல் போடுவ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ப்பு விக்கிரகத்தை கர்த்தரின் ஆலயத்திலிருந்து எருசலேமுக்குப் புறம்பே கீதரோன் ஆற்றிற்குக் கொண்டுபோய், அதைக் கீதரோன் ஆற்று ஓரத்திலே சுட்டெரித்து, அதைத் தூளாக்கி, அந்தத் தூளை ஜனபுத்திரருடைய பிரேதக் குழிகளின்மேல் போடுவ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ின் ஆலயத்திற்கு அருகே ஸ்திரீகள் தோப்பு விக்கிரகத்துக்குக் கூடாரங்களை நெய்த இடத்திலுள்ள இலச்சையான புணர்ச்சிக்காரரின் வீடுகளை இடித்துப்போ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ின் ஆலயத்திற்கு அருகே ஸ்திரீகள் தோப்பு விக்கிரகத்துக்குக் கூடாரங்களை நெய்த இடத்திலுள்ள இலச்சையான புணர்ச்சிக்காரரின் வீடுகளை இடித்துப்போட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பட்டணங்களிலுள்ள எல்லா ஆசாரியரையும் வரச் சொல்லி, கேபாமுதல் பெயெர்செபாமட்டும் ஆசாரியர்கள் தூபங்காட்டியிருந்த மேடைகளைத் தீட்டாக்கி, ஒலிமுகவாசல்களின் மேடைகளையும், பட்டணத்து வாசலுக்குப்போகும் வழிக்கு இடதுபுறமாயிருக்கிற பட்டணத்தலைவனாகிய யோசுவாவின் வாசற்படியில் இருந்த மேடையையும் இடித்துப்போ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பட்டணங்களிலுள்ள எல்லா ஆசாரியரையும் வரச் சொல்லி, கேபாமுதல் பெயெர்செபாமட்டும் ஆசாரியர்கள் தூபங்காட்டியிருந்த மேடைகளைத் தீட்டாக்கி, ஒலிமுகவாசல்களின் மேடைகளையும், பட்டணத்து வாசலுக்குப்போகும் வழிக்கு இடதுபுறமாயிருக்கிற பட்டணத்தலைவனாகிய யோசுவாவின் வாசற்படியில் இருந்த மேடையையும் இடித்துப்போ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பட்டணங்களிலுள்ள எல்லா ஆசாரியரையும் வரச் சொல்லி, கேபாமுதல் பெயெர்செபாமட்டும் ஆசாரியர்கள் தூபங்காட்டியிருந்த மேடைகளைத் தீட்டாக்கி, ஒலிமுகவாசல்களின் மேடைகளையும், பட்டணத்து வாசலுக்குப்போகும் வழிக்கு இடதுபுறமாயிருக்கிற பட்டணத்தலைவனாகிய யோசுவாவின் வாசற்படியில் இருந்த மேடையையும் இடித்துப்போ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யூதாவின் பட்டணங்களிலுள்ள எல்லா ஆசாரியரையும் வரச் சொல்லி, கேபாமுதல் பெயெர்செபாமட்டும் ஆசாரியர்கள் தூபங்காட்டியிருந்த மேடைகளைத் தீட்டாக்கி, ஒலிமுகவாசல்களின் மேடைகளையும், பட்டணத்து வாசலுக்குப்போகும் வழிக்கு இடதுபுறமாயிருக்கிற பட்டணத்தலைவனாகிய யோசுவாவின் வாசற்படியில் இருந்த மேடையையும் இடித்துப்போ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டைகளின் ஆசாரியர்கள் எருசலேமிலிருக்கிற கர்த்தருடைய பலிபீடத்தின்மேல் பலியிடாமல், தங்கள் சகோதரருக்குள்ளே புளிப்பில்லாத அப்பங்களைப் புசிக்கிறதற்குமாத்திரம் உத்தரம் பெற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டைகளின் ஆசாரியர்கள் எருசலேமிலிருக்கிற கர்த்தருடைய பலிபீடத்தின்மேல் பலியிடாமல், தங்கள் சகோதரருக்குள்ளே புளிப்பில்லாத அப்பங்களைப் புசிக்கிறதற்குமாத்திரம் உத்தரம் பெற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ம், அவனோடு யூதாவின் மனுஷர் யாவரும் எருசலேமின் குடிகள் அனைவரும், ஆசாரியர்களும், தீர்க்கதரிசிகளும், சிறியோர்துவக்கிப் பெரியோர்மட்டுமுள்ள சகலரும் கர்த்தரின் ஆலயத்துக்குப் போனார்கள்; கர்த்தருடைய ஆலயத்திலே கண்டெடுக்கப்பட்ட உடன்படிக்கை புஸ்தகத்தின் வார்த்தைகளையெல்லாம் அவர்கள் காதுகள் கேட்க வாச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ும் மோளேகுக்கென்று தன் குமாரனையாகிலும் தன் குமாரத்தியையாகிலும் தீக்கடக்கப்பண்ணாதபடிக்கு, இன்னோம் புத்திரரின் பள்ளத்தாக்கிலிருக்கிற தோப்பேத் என்னும் ஸ்தலத்தையும் அவன் தீட்டாக்க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ும் மோளேகுக்கென்று தன் குமாரனையாகிலும் தன் குமாரத்தியையாகிலும் தீக்கடக்கப்பண்ணாதபடிக்கு, இன்னோம் புத்திரரின் பள்ளத்தாக்கிலிருக்கிற தோப்பேத் என்னும் ஸ்தலத்தையும் அவன் தீட்டாக்க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ஆலயத்திற்குள் போகிற இடந்தொடங்கி, பட்டணத்துக்குப் புறம்பே இருக்கிற நாத்தான்மெலெக் என்னும் பிரதானியின் அறை வீடு மட்டும் யூதாவின் ராஜாக்கள் சூரியனுக்கென்று வைத்திருந்த குதிரைகளை அகற்றி, சூரியனின் இரதங்களை அக்கினியில் சுட்டெர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ஆலயத்திற்குள் போகிற இடந்தொடங்கி, பட்டணத்துக்குப் புறம்பே இருக்கிற நாத்தான்மெலெக் என்னும் பிரதானியின் அறை வீடு மட்டும் யூதாவின் ராஜாக்கள் சூரியனுக்கென்று வைத்திருந்த குதிரைகளை அகற்றி, சூரியனின் இரதங்களை அக்கினியில் சுட்டெர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ின் ஆலயத்திற்குள் போகிற இடந்தொடங்கி, பட்டணத்துக்குப் புறம்பே இருக்கிற நாத்தான்மெலெக் என்னும் பிரதானியின் அறை வீடு மட்டும் யூதாவின் ராஜாக்கள் சூரியனுக்கென்று வைத்திருந்த குதிரைகளை அகற்றி, சூரியனின் இரதங்களை அக்கினியில் சுட்டெர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ாவின் ராஜாக்கள் உண்டாக்கினதும், ஆகாசுடைய மேல்வீட்டில் இருந்ததுமான பலிபீடங்களையும், மனாசே கர்த்தருடைய ஆலயத்தின் இரண்டு பிராகாரங்களிலும் உண்டாக்கின பலிபீடங்களையும் ராஜா இடித்து, அவைகளின்; தூளை அங்கேயிருந்து எடுத்துக் கீதரோன் ஆற்றில் கொட்ட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ாவின் ராஜாக்கள் உண்டாக்கினதும், ஆகாசுடைய மேல்வீட்டில் இருந்ததுமான பலிபீடங்களையும், மனாசே கர்த்தருடைய ஆலயத்தின் இரண்டு பிராகாரங்களிலும் உண்டாக்கின பலிபீடங்களையும் ராஜா இடித்து, அவைகளின்; தூளை அங்கேயிருந்து எடுத்துக் கீதரோன் ஆற்றில் கொட்ட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ாவின் ராஜாக்கள் உண்டாக்கினதும், ஆகாசுடைய மேல்வீட்டில் இருந்ததுமான பலிபீடங்களையும், மனாசே கர்த்தருடைய ஆலயத்தின் இரண்டு பிராகாரங்களிலும் உண்டாக்கின பலிபீடங்களையும் ராஜா இடித்து, அவைகளின்; தூளை அங்கேயிருந்து எடுத்துக் கீதரோன் ஆற்றில் கொட்ட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ுக்கு எதிரே இருக்கிற நாசமலையின் வலதுபுறத்தில் இஸ்ரவேலின் ராஜாவாகிய சாலொமோன் சீதோனியரின் அருவருப்பாகிய அஸ்தரோத்திற்கும், மோவாபியரின் அருவருப்பாகிய காமோசுக்கும், அம்மோன் புத்திரரின் அருவருப்பாகிய மில்கோமுக்கும் கட்டியிருந்த மேடைகளையும் ராஜா தீட்டாக்க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ுக்கு எதிரே இருக்கிற நாசமலையின் வலதுபுறத்தில் இஸ்ரவேலின் ராஜாவாகிய சாலொமோன் சீதோனியரின் அருவருப்பாகிய அஸ்தரோத்திற்கும், மோவாபியரின் அருவருப்பாகிய காமோசுக்கும், அம்மோன் புத்திரரின் அருவருப்பாகிய மில்கோமுக்கும் கட்டியிருந்த மேடைகளையும் ராஜா தீட்டாக்க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ம், அவனோடு யூதாவின் மனுஷர் யாவரும் எருசலேமின் குடிகள் அனைவரும், ஆசாரியர்களும், தீர்க்கதரிசிகளும், சிறியோர்துவக்கிப் பெரியோர்மட்டுமுள்ள சகலரும் கர்த்தரின் ஆலயத்துக்குப் போனார்கள்; கர்த்தருடைய ஆலயத்திலே கண்டெடுக்கப்பட்ட உடன்படிக்கை புஸ்தகத்தின் வார்த்தைகளையெல்லாம் அவர்கள் காதுகள் கேட்க வாசித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ுக்கு எதிரே இருக்கிற நாசமலையின் வலதுபுறத்தில் இஸ்ரவேலின் ராஜாவாகிய சாலொமோன் சீதோனியரின் அருவருப்பாகிய அஸ்தரோத்திற்கும், மோவாபியரின் அருவருப்பாகிய காமோசுக்கும், அம்மோன் புத்திரரின் அருவருப்பாகிய மில்கோமுக்கும் கட்டியிருந்த மேடைகளையும் ராஜா தீட்டாக்க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ுக்கு எதிரே இருக்கிற நாசமலையின் வலதுபுறத்தில் இஸ்ரவேலின் ராஜாவாகிய சாலொமோன் சீதோனியரின் அருவருப்பாகிய அஸ்தரோத்திற்கும், மோவாபியரின் அருவருப்பாகிய காமோசுக்கும், அம்மோன் புத்திரரின் அருவருப்பாகிய மில்கோமுக்கும் கட்டியிருந்த மேடைகளையும் ராஜா தீட்டாக்க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லைகளை உடைத்து, விக்கிரகத் தோப்புகளை நிர்மூலமாக்கி, அவைகளின் ஸ்தலத்தை மனுஷரின் எலும்புகளால் நிரப்ப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லைகளை உடைத்து, விக்கிரகத் தோப்புகளை நிர்மூலமாக்கி, அவைகளின் ஸ்தலத்தை மனுஷரின் எலும்புகளால் நிரப்ப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ைப் பாவஞ்செய்யப்பண்ணின நேபாத்தின் குமாரனாகிய யெரொபெயாம் பெத்தேலில் உண்டாக்கியிருந்த பலிபீடமும் மேடையும் ஆகிய அவ்விரண்டையும் அவன் இடித்து, அந்த மேடையை சுட்டெரித்துத் தூளாக்கி விக்கிரத் தோப்பையும் சுட்டெர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ைப் பாவஞ்செய்யப்பண்ணின நேபாத்தின் குமாரனாகிய யெரொபெயாம் பெத்தேலில் உண்டாக்கியிருந்த பலிபீடமும் மேடையும் ஆகிய அவ்விரண்டையும் அவன் இடித்து, அந்த மேடையை சுட்டெரித்துத் தூளாக்கி விக்கிரத் தோப்பையும் சுட்டெர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ைப் பாவஞ்செய்யப்பண்ணின நேபாத்தின் குமாரனாகிய யெரொபெயாம் பெத்தேலில் உண்டாக்கியிருந்த பலிபீடமும் மேடையும் ஆகிய அவ்விரண்டையும் அவன் இடித்து, அந்த மேடையை சுட்டெரித்துத் தூளாக்கி விக்கிரத் தோப்பையும் சுட்டெர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சியா திரும்பிப்பார்க்கிறபோது அங்கே அந்த மலையிலிருக்கிற கல்லறைகளைக் கண்டு, ஆட்களை அனுப்பி, அந்தக் கல்லறைகளிலுள்ள எலும்புகளை எடுத்து வரச்செய்து, இப்படி நடக்கும் என்று தேவனுடைய மனுஷன் கூறின கர்த்தருடைய வார்த்தையின்படியே, அவைகளை அந்தப் பலிபீடத்தின்மேல் சுட்டெரித்து அதைத் தீட்டாக்க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சியா திரும்பிப்பார்க்கிறபோது அங்கே அந்த மலையிலிருக்கிற கல்லறைகளைக் கண்டு, ஆட்களை அனுப்பி, அந்தக் கல்லறைகளிலுள்ள எலும்புகளை எடுத்து வரச்செய்து, இப்படி நடக்கும் என்று தேவனுடைய மனுஷன் கூறின கர்த்தருடைய வார்த்தையின்படியே, அவைகளை அந்தப் பலிபீடத்தின்மேல் சுட்டெரித்து அதைத் தீட்டாக்க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சியா திரும்பிப்பார்க்கிறபோது அங்கே அந்த மலையிலிருக்கிற கல்லறைகளைக் கண்டு, ஆட்களை அனுப்பி, அந்தக் கல்லறைகளிலுள்ள எலும்புகளை எடுத்து வரச்செய்து, இப்படி நடக்கும் என்று தேவனுடைய மனுஷன் கூறின கர்த்தருடைய வார்த்தையின்படியே, அவைகளை அந்தப் பலிபீடத்தின்மேல் சுட்டெரித்து அதைத் தீட்டாக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ம், அவனோடு யூதாவின் மனுஷர் யாவரும் எருசலேமின் குடிகள் அனைவரும், ஆசாரியர்களும், தீர்க்கதரிசிகளும், சிறியோர்துவக்கிப் பெரியோர்மட்டுமுள்ள சகலரும் கர்த்தரின் ஆலயத்துக்குப் போனார்கள்; கர்த்தருடைய ஆலயத்திலே கண்டெடுக்கப்பட்ட உடன்படிக்கை புஸ்தகத்தின் வார்த்தைகளையெல்லாம் அவர்கள் காதுகள் கேட்க வாசித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நான் காண்கிற அந்தக் குறிப்படையாளம் என்ன என்று கேட்டதற்கு, அந்தப் பட்டணத்து மனுஷர்: அது யூதாவிலிருந்து வந்து, நீர் செய்த இந்தக் கிரியைகளைப் பெத்தேலின் பலிபீடத்திற்கு விரோதமாய்க் கூறி, அறிவித்த தேவனுடைய மனுஷனின் கல்லறை என்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நான் காண்கிற அந்தக் குறிப்படையாளம் என்ன என்று கேட்டதற்கு, அந்தப் பட்டணத்து மனுஷர்: அது யூதாவிலிருந்து வந்து, நீர் செய்த இந்தக் கிரியைகளைப் பெத்தேலின் பலிபீடத்திற்கு விரோதமாய்க் கூறி, அறிவித்த தேவனுடைய மனுஷனின் கல்லறை என்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நான் காண்கிற அந்தக் குறிப்படையாளம் என்ன என்று கேட்டதற்கு, அந்தப் பட்டணத்து மனுஷர்: அது யூதாவிலிருந்து வந்து, நீர் செய்த இந்தக் கிரியைகளைப் பெத்தேலின் பலிபீடத்திற்கு விரோதமாய்க் கூறி, அறிவித்த தேவனுடைய மனுஷனின் கல்லறை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ருக்கட்டும், ஒருவனும் அவன் எலும்புகளைத் தொடவேண்டாம் என்றான்; அப்படியே அவன் எலும்புகளைச் சமாரியாவிலிருந்து வந்த தீர்க்கதரிசியின் எலும்புகளோடு விட்டுவ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ருக்கட்டும், ஒருவனும் அவன் எலும்புகளைத் தொடவேண்டாம் என்றான்; அப்படியே அவன் எலும்புகளைச் சமாரியாவிலிருந்து வந்த தீர்க்கதரிசியின் எலும்புகளோடு விட்டுவிட்ட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க்குக் கோபமுண்டாக்க இஸ்ரவேலின் ராஜாக்கள் சமாரியாவின் பட்டணங்களில் உண்டாக்கியிருந்த மேடைகளின் கோவில்களையெல்லாம் யோசியா தகர்த்து, பெத்தேலிலே தான் செய்த செய்கைகளின்படியே அவைகளுக்குச் செய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க்குக் கோபமுண்டாக்க இஸ்ரவேலின் ராஜாக்கள் சமாரியாவின் பட்டணங்களில் உண்டாக்கியிருந்த மேடைகளின் கோவில்களையெல்லாம் யோசியா தகர்த்து, பெத்தேலிலே தான் செய்த செய்கைகளின்படியே அவைகளுக்குச் செய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க்குக் கோபமுண்டாக்க இஸ்ரவேலின் ராஜாக்கள் சமாரியாவின் பட்டணங்களில் உண்டாக்கியிருந்த மேடைகளின் கோவில்களையெல்லாம் யோசியா தகர்த்து, பெத்தேலிலே தான் செய்த செய்கைகளின்படியே அவைகளுக்குச் செய்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்விடங்களில் இருக்கிற மேடைகளின் ஆசாரியர்களையெல்லாம் பலிபீடங்களின்மேல் கொன்றுபோட்டு, அவைகளின்மேல் மனுஷரின் எலும்புகளைச் சுட்டெரித்து, எருசலேமுக்குத் திரும்பின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்விடங்களில் இருக்கிற மேடைகளின் ஆசாரியர்களையெல்லாம் பலிபீடங்களின்மேல் கொன்றுபோட்டு, அவைகளின்மேல் மனுஷரின் எலும்புகளைச் சுட்டெரித்து, எருசலேமுக்குத் திரும்ப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வும், அவனோடு யூதாவின் மனுஷர் யாவரும் எருசலேமின் குடிகள் அனைவரும், ஆசாரியர்களும், தீர்க்கதரிசிகளும், சிறியோர்துவக்கிப் பெரியோர்மட்டுமுள்ள சகலரும் கர்த்தரின் ஆலயத்துக்குப் போனார்கள்; கர்த்தருடைய ஆலயத்திலே கண்டெடுக்கப்பட்ட உடன்படிக்கை புஸ்தகத்தின் வார்த்தைகளையெல்லாம் அவர்கள் காதுகள் கேட்க வாசித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ராஜா: இந்த உடன்படிக்கையின் புஸ்தகத்தில் எழுதியிருக்கிறபடியே உங்கள் தேவனாகிய கர்த்தருக்குப் பஸ்காவை ஆசரியுங்கள் என்று சகல ஜனங்களுக்கும் கட்டளையிட்ட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ராஜா: இந்த உடன்படிக்கையின் புஸ்தகத்தில் எழுதியிருக்கிறபடியே உங்கள் தேவனாகிய கர்த்தருக்குப் பஸ்காவை ஆசரியுங்கள் என்று சகல ஜனங்களுக்கும் கட்டளையிட்ட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ை நியாயம் விசாரித்த நியாயாதிபதிகளின் நாட்கள் தொடங்கி, இஸ்ரவேலின் ராஜாக்கள் யூதாவின் ராஜாக்கள் ஆகிய அவர்களுடைய சகல நாட்களிலும் இந்தப் பஸ்காவைப்போல் பஸ்கா ஆசரிக்கப்பட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ை நியாயம் விசாரித்த நியாயாதிபதிகளின் நாட்கள் தொடங்கி, இஸ்ரவேலின் ராஜாக்கள் யூதாவின் ராஜாக்கள் ஆகிய அவர்களுடைய சகல நாட்களிலும் இந்தப் பஸ்காவைப்போல் பஸ்கா ஆசரிக்கப்படவ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யோசியாவின் பதினெட்டாம் வருஷத்திலே கர்த்தருக்கு இந்தப் பஸ்கா எருசலேமிலே ஆசரிக்கப் பட்ட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யோசியாவின் பதினெட்டாம் வருஷத்திலே கர்த்தருக்கு இந்தப் பஸ்கா எருசலேமிலே ஆசரிக்கப் ப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ரியனாகிய இல்க்கியா கர்த்தருடைய ஆலயத்தில் கண்டெடுத்த புஸ்தகத்தில் எழுதியிருக்கிற நியாயப்பிரமாணத்தின் வார்த்தைகளை நிறைவேற்றும்படிக்கு, யோசியா அஞ்சனக்காரரையும், குறிசொல்லுகிறவர்களையும், சுரூபங்களையும் நரகலான விக்கிரகங்களையும், யூதாதேசத்திலும் எருசலேமிலும் காணப்பட்ட எல்லா அருவருப்புகளையும் நிர்மூலமாக்க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ரியனாகிய இல்க்கியா கர்த்தருடைய ஆலயத்தில் கண்டெடுத்த புஸ்தகத்தில் எழுதியிருக்கிற நியாயப்பிரமாணத்தின் வார்த்தைகளை நிறைவேற்றும்படிக்கு, யோசியா அஞ்சனக்காரரையும், குறிசொல்லுகிறவர்களையும், சுரூபங்களையும் நரகலான விக்கிரகங்களையும், யூதாதேசத்திலும் எருசலேமிலும் காணப்பட்ட எல்லா அருவருப்புகளையும் நிர்மூலமாக்க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ரியனாகிய இல்க்கியா கர்த்தருடைய ஆலயத்தில் கண்டெடுத்த புஸ்தகத்தில் எழுதியிருக்கிற நியாயப்பிரமாணத்தின் வார்த்தைகளை நிறைவேற்றும்படிக்கு, யோசியா அஞ்சனக்காரரையும், குறிசொல்லுகிறவர்களையும், சுரூபங்களையும் நரகலான விக்கிரகங்களையும், யூதாதேசத்திலும் எருசலேமிலும் காணப்பட்ட எல்லா அருவருப்புகளையும் நிர்மூலமாக்கி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ரியனாகிய இல்க்கியா கர்த்தருடைய ஆலயத்தில் கண்டெடுத்த புஸ்தகத்தில் எழுதியிருக்கிற நியாயப்பிரமாணத்தின் வார்த்தைகளை நிறைவேற்றும்படிக்கு, யோசியா அஞ்சனக்காரரையும், குறிசொல்லுகிறவர்களையும், சுரூபங்களையும் நரகலான விக்கிரகங்களையும், யூதாதேசத்திலும் எருசலேமிலும் காணப்பட்ட எல்லா அருவருப்புகளையும் நிர்மூலமாக்க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, தூண் அருகே நின்று, கர்த்தரைப் பின்பற்றி நடக்கவும், அவருடைய கற்பனைகளையும் அவருடைய சாட்சிகளையும் அவருடைய கட்டளைகளையும் முழு இருதயத்தோடும் முழு ஆத்துமாவோடும் கைக்கொள்ளவும், அந்தப் புஸ்தகத்தில் எழுதியிருக்கிற அந்த உடன்படிக்கையின் வார்த்தைகளை நிறைவேற்றவும் கர்த்தருடைய சந்நிதியில் உடன்படிக்கைபண்ணினான்; ஜனங்கள் எல்லாரும் உடன்படிக்கைக்கு உட்பட்ட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ிடத்துக்குத் தன் முழு இருதயத்தோடும் தன் முழு ஆத்துமாவோடும் தன் முழு பலத்தோடும் மோசேயின் நியாயப்பிரமாணத்திற்கு ஏற்றபடியெல்லாம் செய்ய மனதைச் சாய்த்தான்; அவனைப் போலொத்த ராஜா அவனுக்குமுன் இருந்ததுமில்லை, அவனுக்குப்பின் எழும்பினதுமில்லை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ிடத்துக்குத் தன் முழு இருதயத்தோடும் தன் முழு ஆத்துமாவோடும் தன் முழு பலத்தோடும் மோசேயின் நியாயப்பிரமாணத்திற்கு ஏற்றபடியெல்லாம் செய்ய மனதைச் சாய்த்தான்; அவனைப் போலொத்த ராஜா அவனுக்குமுன் இருந்ததுமில்லை, அவனுக்குப்பின் எழும்பினதுமி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ிடத்துக்குத் தன் முழு இருதயத்தோடும் தன் முழு ஆத்துமாவோடும் தன் முழு பலத்தோடும் மோசேயின் நியாயப்பிரமாணத்திற்கு ஏற்றபடியெல்லாம் செய்ய மனதைச் சாய்த்தான்; அவனைப் போலொத்த ராஜா அவனுக்குமுன் இருந்ததுமில்லை, அவனுக்குப்பின் எழும்பினதுமில்லை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ிலும், மனாசே கர்த்தருக்கு கோபமுண்டாக்கின சகல காரியங்களினிமித்தமும் அவர் யூதாவின்மேல் கொண்ட தம்முடைய மகா கோபத்தின் உக்கிரத்தை விட்டுத் திரும்பாமல்: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ிலும், மனாசே கர்த்தருக்கு கோபமுண்டாக்கின சகல காரியங்களினிமித்தமும் அவர் யூதாவின்மேல் கொண்ட தம்முடைய மகா கோபத்தின் உக்கிரத்தை விட்டுத் திரும்பாமல்: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இஸ்ரவேலைத் தள்ளிவிட்டது போல யூதாவையும் என் முகத்தை விட்டுத் தள்ளி, நான் தெரிந்துகொண்ட இந்த எருசலேம் நகரத்தையும், என் நாமம் விளங்கும் என்று நான் சொன்ன ஆலயத்தையும் வெறுத்துவிடுவேன் என்று கர்த்தர் சொன்னார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இஸ்ரவேலைத் தள்ளிவிட்டது போல யூதாவையும் என் முகத்தை விட்டுத் தள்ளி, நான் தெரிந்துகொண்ட இந்த எருசலேம் நகரத்தையும், என் நாமம் விளங்கும் என்று நான் சொன்ன ஆலயத்தையும் வெறுத்துவிடுவேன் என்று கர்த்தர் சொன்ன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இஸ்ரவேலைத் தள்ளிவிட்டது போல யூதாவையும் என் முகத்தை விட்டுத் தள்ளி, நான் தெரிந்துகொண்ட இந்த எருசலேம் நகரத்தையும், என் நாமம் விளங்கும் என்று நான் சொன்ன ஆலயத்தையும் வெறுத்துவிடுவேன் என்று கர்த்தர் சொன்ன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ோசியாவ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ோசியாவின் மற்ற வர்த்தமானங்களும், அவன் செய்தவை யாவ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, தூண் அருகே நின்று, கர்த்தரைப் பின்பற்றி நடக்கவும், அவருடைய கற்பனைகளையும் அவருடைய சாட்சிகளையும் அவருடைய கட்டளைகளையும் முழு இருதயத்தோடும் முழு ஆத்துமாவோடும் கைக்கொள்ளவும், அந்தப் புஸ்தகத்தில் எழுதியிருக்கிற அந்த உடன்படிக்கையின் வார்த்தைகளை நிறைவேற்றவும் கர்த்தருடைய சந்நிதியில் உடன்படிக்கைபண்ணினான்; ஜனங்கள் எல்லாரும் உடன்படிக்கைக்கு உட்பட்ட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நாட்களில் எகிப்தின் ராஜாவாகிய பார்வோன்நேகோ அசீரியா ராஜாவுக்கு விரோதமாய் ஐபிராத்து நதிக்குப் போகிறபோது ராஜாவாகிய யோசியா அவனுக்கு எதிராகப் புறப்பட்டான்; பார்வோன்நேகோ அவனை மெகிதோவிலே கண்டபோது, அவனைக் கொன்று போட்ட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நாட்களில் எகிப்தின் ராஜாவாகிய பார்வோன்நேகோ அசீரியா ராஜாவுக்கு விரோதமாய் ஐபிராத்து நதிக்குப் போகிறபோது ராஜாவாகிய யோசியா அவனுக்கு எதிராகப் புறப்பட்டான்; பார்வோன்நேகோ அவனை மெகிதோவிலே கண்டபோது, அவனைக் கொன்று போட்ட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ரணமடைந்த அவனை அவனுடைய ஊழியக்காரர் ரதத்தின்மேல் ஏற்றி, மெகிதோவிலிருந்து எருசலேமுக்குக் கொண்டுவந்து, அவனை அவன் கல்லறையில் அடக்கம்பண்ணினார்கள்; அப்பொழுது தேசத்தின் ஜனங்கள் யோசியாவின் குமாரனாகிய யோவாகாசை அழைத்து, அவனை அபிஷேகம்பண்ணி, அவன் தகப்பன் ஸ்தானத்தில் அவனை ராஜாவாக்கின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ரணமடைந்த அவனை அவனுடைய ஊழியக்காரர் ரதத்தின்மேல் ஏற்றி, மெகிதோவிலிருந்து எருசலேமுக்குக் கொண்டுவந்து, அவனை அவன் கல்லறையில் அடக்கம்பண்ணினார்கள்; அப்பொழுது தேசத்தின் ஜனங்கள் யோசியாவின் குமாரனாகிய யோவாகாசை அழைத்து, அவனை அபிஷேகம்பண்ணி, அவன் தகப்பன் ஸ்தானத்தில் அவனை ராஜாவாக்கின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ரணமடைந்த அவனை அவனுடைய ஊழியக்காரர் ரதத்தின்மேல் ஏற்றி, மெகிதோவிலிருந்து எருசலேமுக்குக் கொண்டுவந்து, அவனை அவன் கல்லறையில் அடக்கம்பண்ணினார்கள்; அப்பொழுது தேசத்தின் ஜனங்கள் யோசியாவின் குமாரனாகிய யோவாகாசை அழைத்து, அவனை அபிஷேகம்பண்ணி, அவன் தகப்பன் ஸ்தானத்தில் அவனை ராஜாவாக்கின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வாகாஸ் ராஜாவாகிறபோது இருபத்துமூன்று வயதாயிருந்து, மூன்று மாதம் எருசலேமில் அரசாண்டான்; லிப்னா ஊரானாகிய எரேமியாவின் குமாரத்தியான அவன் தாயின்பேர் அமுத்தா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வாகாஸ் ராஜாவாகிறபோது இருபத்துமூன்று வயதாயிருந்து, மூன்று மாதம் எருசலேமில் அரசாண்டான்; லிப்னா ஊரானாகிய எரேமியாவின் குமாரத்தியான அவன் தாயின்பேர் அமுத்தா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தன் பிதாக்கள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தன் பிதாக்கள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எருசலேமில் அரசாளாதபடிக்கு, பார்வோன்நேகோ அவனை ஆமாத் தேசமான ரிப்லாவிலே பிடித்துக் கட்டுவித்து, தேசத்தின்மேல் நூறு தாலந்து வெள்ளியையும் ஒரு தாலந்து பொன்னையும் அபராதமாகச் சுமத்த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, தூண் அருகே நின்று, கர்த்தரைப் பின்பற்றி நடக்கவும், அவருடைய கற்பனைகளையும் அவருடைய சாட்சிகளையும் அவருடைய கட்டளைகளையும் முழு இருதயத்தோடும் முழு ஆத்துமாவோடும் கைக்கொள்ளவும், அந்தப் புஸ்தகத்தில் எழுதியிருக்கிற அந்த உடன்படிக்கையின் வார்த்தைகளை நிறைவேற்றவும் கர்த்தருடைய சந்நிதியில் உடன்படிக்கைபண்ணினான்; ஜனங்கள் எல்லாரும் உடன்படிக்கைக்கு உட்பட்டார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எருசலேமில் அரசாளாதபடிக்கு, பார்வோன்நேகோ அவனை ஆமாத் தேசமான ரிப்லாவிலே பிடித்துக் கட்டுவித்து, தேசத்தின்மேல் நூறு தாலந்து வெள்ளியையும் ஒரு தாலந்து பொன்னையும் அபராதமாகச் சுமத்தி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சியாவின் குமாரனாகிய எலியாக்கீமை அவன் தகப்பனாகிய யோசியாவின் ஸ்தானத்தில் ராஜாவாக வைத்து, அவன் பேரை யோயாக்கீம் என்று மாற்றி, யோவாகாசைக் கொண்டுபோய் விட்டான்; இவன் எகிப்திலே போய் அங்கே மரணமடைந்த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சியாவின் குமாரனாகிய எலியாக்கீமை அவன் தகப்பனாகிய யோசியாவின் ஸ்தானத்தில் ராஜாவாக வைத்து, அவன் பேரை யோயாக்கீம் என்று மாற்றி, யோவாகாசைக் கொண்டுபோய் விட்டான்; இவன் எகிப்திலே போய் அங்கே மரணமடைந்த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ெள்ளியையும் பொன்னையும் யோயாக்கீம் பார்வோனுக்குக் கொடுத்தான்; ஆனாலும் பார்வோனுடைய கட்டளையின்படி அந்தப் பணத்தைக் கொடுக்கும்டி அவன் தேசத்தை மதிப்பிட்டு, அவரவர் மதிப்பின்படி அந்த வெள்ளியையும் பொன்னையும் பாரவோன் நேகோவுக்குக் கொடுக்கத்தக்கதாக தேசத்து ஜனங்களின் கையிலே தண்டின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ெள்ளியையும் பொன்னையும் யோயாக்கீம் பார்வோனுக்குக் கொடுத்தான்; ஆனாலும் பார்வோனுடைய கட்டளையின்படி அந்தப் பணத்தைக் கொடுக்கும்டி அவன் தேசத்தை மதிப்பிட்டு, அவரவர் மதிப்பின்படி அந்த வெள்ளியையும் பொன்னையும் பாரவோன் நேகோவுக்குக் கொடுக்கத்தக்கதாக தேசத்து ஜனங்களின் கையிலே தண்டின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ெள்ளியையும் பொன்னையும் யோயாக்கீம் பார்வோனுக்குக் கொடுத்தான்; ஆனாலும் பார்வோனுடைய கட்டளையின்படி அந்தப் பணத்தைக் கொடுக்கும்டி அவன் தேசத்தை மதிப்பிட்டு, அவரவர் மதிப்பின்படி அந்த வெள்ளியையும் பொன்னையும் பாரவோன் நேகோவுக்குக் கொடுக்கத்தக்கதாக தேசத்து ஜனங்களின் கையிலே தண்டின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யாக்கீம் ராஜாவாகிறபோது இருபத்தைந்து வயதாயிருந்து, பதினொருவருஷம் எருசலேமில் அரசாண்டான்; ரூமா ஊரானாகிய பெதாயாமின் குமாரத்தியாகிய அவன் தாயின்பேர் செபுதா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ோயாக்கீம் ராஜாவாகிறபோது இருபத்தைந்து வயதாயிருந்து, பதினொருவருஷம் எருசலேமில் அரசாண்டான்; ரூமா ஊரானாகிய பெதாயாமின் குமாரத்தியாகிய அவன் தாயின்பேர் செபுதா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பிதாக்கள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பிதாக்கள் செய்தபடியெல்லாம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commanded Hilkiah the high priest, and the priests of the second order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ers of the door, to bring forth out of the temple of the LORD all the vessels that were mad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al, and for the grove, and for all the host of heaven: and he burned them without Jerusalem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s of Kidron, and carried the ashes of them unto Bet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put down the idolatrous priests, whom the kings of Judah had ordained to burn incens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igh places in the cities of Judah, and in the places round about Jerusalem; them also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incense unto Baal, to the sun, and to the moon, and to the planets, and to all the ho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brought out the grove from the house of the LORD, without Jerusalem, unto the b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king sent, and they gathered unto him all the elders of Judah and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dron, and burned it at the brook Kidron, and stamped it small to powder, and cast the pow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upon the graves of the children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brake down the houses of the sodomites, that were by the house of the LORD, w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en wove hangings for the gr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brought all the priests out of the cities of Judah, and defiled the high places w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had burned incense, from Geba to Beersheba, and brake down the high places of the gat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in the entering in of the gate of Joshua the governor of the city, which were on a man's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at the gate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evertheless the priests of the high places came not up to the altar of the LORD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y did eat of the unleavened bread among their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king went up into the house of the LORD, and all the men of Judah and all the inhabit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defiled Topheth, which is in the valley of the children of Hinnom, that no man might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 or his daughter to pass through the fire to Mol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took away the horses that the kings of Judah had given to the sun, at the entering 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the LORD, by the chamber of Nathanmelech the chamberlain, which was in the suburb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the chariots of the sun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altars that were on the top of the upper chamber of Ahaz, which the kings of Judah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, and the altars which Manasseh had made in the two courts of the house of the LORD, di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beat down, and brake them down from thence, and cast the dust of them into the brook Kid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high places that were before Jerusalem, which were on the right hand of the mou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ruption, which Solomon the king of Israel had built for Ashtoreth the abomin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erusalem with him, and the priests, and the prophets, and all the people, both small and gr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donians, and for Chemosh the abomination of the Moabites, and for Milcom the abomin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mmon, did the king def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brake in pieces the images, and cut down the groves, and filled their places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e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oreover the altar that was at Bethel, and the high place which Jeroboam the son of Nebat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Israel to sin, had made, both that altar and the high place he brake down, and burned the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, and stamped it small to powder, and burned the gr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s Josiah turned himself, he spied the sepulchers that were there in the mount, and s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ok the bones out of the sepulchers, and burned them upon the altar, and polluted it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word of the LORD which the man of God proclaimed, who proclaimed these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read in their ears all the words of the book of the covenant which was found i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he said, What title is that that I see? And the men of the city told him, It is the tomb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n of God, which came from Judah, and proclaimed these things that you have done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 of Bet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Let him alone; let no man move his bones. So they let his bones alone,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es of the prophet that came out of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ll the houses also of the high places that were in the cities of Samaria, which the k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had made to provoke the Lord to anger, Josiah took away, and did to them according 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cts that he had done in Bet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lew all the priests of the high places that were there upon the altars, and burned me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es upon them, and returned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ing commanded all the people, saying, Keep the passover unto the LORD your God, a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written in the book of t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urely there was not held such a passover from the days of the judges that judged Israel, no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days of the kings of Israel, nor of the kings of Jud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in the eighteenth year of king Josiah, wherein this passover was held to the LOR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Moreover the workers with familiar spirits, and the wizards, and the images, and the idol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abominations that were spied in the land of Judah and in Jerusalem, did Josiah put a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might perform the words of the law which were written in the book that Hilkiah the pri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stood by a pillar, and made a covenant before the LORD, to walk after the LO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like unto him was there no king before him, that turned to the LORD with all his hear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ll his soul, and with all his might, according to all the law of Moses; neither after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ose there any lik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otwithstanding the LORD turned not from the fierceness of his great wrath, wherewith his a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kindled against Judah, because of all the provocations that Manasseh had provoked him like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LORD said, I will remove Judah also out of my sight, as I have removed Israel, and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off this city Jerusalem which I have chosen, and the house of which I said, My nam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the rest of the acts of Josiah, and all that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keep his commandments and his testimonies and his statutes with all their heart and all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n his days Pharaohnechoh king of Egypt went up against the king of Assyria to the ri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uphrates: and king Josiah went against him; and he slew him at Megiddo, when he had se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is servants carried him in a chariot dead from Megiddo, and brought him to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ied him in his own tomb. And the people of the land took Jehoahaz the son of Josiah, and anoin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made him king in his father'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Jehoahaz was twenty and three years old when he began to reign; and he reigned three month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Hamutal, the daughter of Jeremiah of Lib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 did that which was evil in the sight of the LORD, according to all that his fathers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Pharaohnechoh put him in bands at Riblah in the land of Hamath, that he might not reig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, to perform the words of this covenant that were written in this book. And all the people st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; and put the land to a tribute of an hundred talents of silver, and a talent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Pharaohnechoh made Eliakim the son of Josiah king in the room of Josiah his fat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ed his name to Jehoiakim, and took Jehoahaz away: and he came to Egypt, and die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ehoiakim gave the silver and the gold to Pharaoh; but he taxed the land to give the mon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commandment of Pharaoh: he exacted the silver and the gold of the peop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, of every one according to his taxation, to give it unto Pharaohnecho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Jehoiakim was twenty and five years old when he began to reign; and he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Zebudah, the daughter of Pedaiah of Rum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he did that which was evil in the sight of the LORD, according to all that his fathers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2026-07-18T18:07:41Z</dcterms:created>
  <dcterms:modified xsi:type="dcterms:W3CDTF">2026-07-18T18:07:41Z</dcterms:modified>
  <dc:title>2 இராஜாக்கள்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