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0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திற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வாழும்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ஓடி உழைத்திடுவ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த்தீரே உம் சேவைக்கு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நான் மறப்பே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ன் சந்நிதியில்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மகிழ்ந்து களிகூருவேன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 உம்மைக் காண்பே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ங்குதய்யா என் இத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ேச எல்லையெ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ஜமானனே என் இயேசு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நீ ஆள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ுமை எல்லாம் மாறணும் தேசத்த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்முறை எல்லாம் ஒழிய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மெல்லாம் ஏக்க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த்தம் செய்வதுதானே -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ஜமானனே எஜமான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கத்தான் வாழ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் நேசிக்கிறேன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யாகி எனை மீ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2026-07-31T21:52:42Z</dcterms:created>
  <dcterms:modified xsi:type="dcterms:W3CDTF">2026-07-31T21:52:42Z</dcterms:modified>
  <dc:title>துதிப் பாடல்கள் : 954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