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திற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வாழ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ஓடி உழைத்திடுவ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ீரே உம் சேவைக்க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ான் மறப்ப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ன் சந்நிதியில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மகிழ்ந்து களிகூருவேன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உம்மைக் காண்ப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ுதய்யா என் இ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ேச எல்லைய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ஜமானனே என் இயேசு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நீ ஆள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ுமை எல்லாம் மாறணும் தேச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்முறை எல்லாம் ஒழிய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ெல்லாம் ஏ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ுதானே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ஜமானனே எஜமான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த்தான் வாழ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ேசிக்கிற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யாகி எனை மீ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2026-09-15T16:54:54Z</dcterms:created>
  <dcterms:modified xsi:type="dcterms:W3CDTF">2026-09-15T16:54:54Z</dcterms:modified>
  <dc:title>துதிப் பாடல்கள் : 954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