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ten, Lord, the glorious time 
When, beneath Messiah's sway, 
Every nation, every clime, 
Shall the Gospel's call obe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ightiest kings His power shall own, 
Heathen tribes His name adore ; 
Satan and his host o'erthrown, 
Bound in chains, shall hurt no m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shall wars and tumults cease, 
Then be banished grief and pain ; 
Righteousness, and joy, and peace 
Undisturbed shall ever reig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less we, then, our gracious Lord I 
Ever praise His glorious name ! 
All His mighty acts record ; 
Ail His wondrous love proclai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2026-07-30T15:26:00Z</dcterms:created>
  <dcterms:modified xsi:type="dcterms:W3CDTF">2026-07-30T15:26:00Z</dcterms:modified>
  <dc:title>Hymn : 1087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