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ப்பண்ணினவர் மாறிடார்
வாக்குத்தத்தம் நிறைவேற்ற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காதே - நீ 
சோர்ந்து போகாதே
சோர்ந்து போகாதே
உன்னை அழைத்தவர் 
உண்மையுள்ள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ங்கள் கடந்ததோ 
தாமதம் ஆனதோ
வாக்குத்தத்தங்கள் 
உன் வாழ்வினில் தொலைந்ததோ
வாக்குத்தந்தவர் சிறந்தவர் 
சிறந்ததை தருபவர்
ஏமாற்றங்கள்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் மனிதன் அல்லவே
பொய் சொல்வதில்லையே
அவர் உண்மையுள்ளவர்
வாக்குமறப்பதில்லையே
வாக்குத்தந்தவர் சிறந்தவர்
சிறந்ததை தருபவர்
ஏமாற்றங்கள்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2026-07-30T14:14:18Z</dcterms:created>
  <dcterms:modified xsi:type="dcterms:W3CDTF">2026-07-30T14:14:18Z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