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ாதி வானங்களில்
காணாத விண்ணொளியில்
வெள்ளிரத பவனியிலே
கள்ளமின்றி வந்தாயோ கண்ண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லாட்டும் புல்லணையில்
கண் தேடும் அழகன்றோ?
என்றும் நீங்காத பனிமழையில்
நீர் தாங்காத குளிரன்றோ?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க்காத வன் சிலுவை
நீர் தூக்கி சுமப்பாயோ?
கறை காணாத திருரத்தத்தால்
எம்மை கழுவிட வந்தாயோ?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ோரின் பாவத்திற்காய்
நீ மரிக்க துடிப்பாயோ?
உந்தன் பிதாவின் சித்தத்தினால்
மீண்டும் உயிர்ப்பித்து எழுவாயோ?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2026-07-30T15:30:45Z</dcterms:created>
  <dcterms:modified xsi:type="dcterms:W3CDTF">2026-07-30T15:30:45Z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