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773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ிசாசு, பாவம், உலக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சாவால் மிதித்த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ெயித்தடைந்தீர் வெற்றிய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வாழ்க, இயேசுவ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நீர் வென்றபடி நாங்கள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ன்றேறிப் போக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த்தில் செங்கோல் செலுத்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வாழ்க, இயேசுவ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விண்ணோர்களோடு மண்ணுள்ளோ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ைக்கும் வாழவ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ல்லாருக்கும் மா உன்னதர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ம வாசல் திறந்தோ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வாழ்க, இயேசுவ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ாதி கர்த்தர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ெய்யான தெய்வ மனிதர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வாழ்க, இயேசுவ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விண்ணில் பிரதானியான ந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கைஞர்க்காக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ண்ணில் இறங்கி மரித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வாழ்க, இயேசுவ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2026-09-08T09:51:05Z</dcterms:created>
  <dcterms:modified xsi:type="dcterms:W3CDTF">2026-09-08T09:51:05Z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