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7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சூழ்ந்து கொண்டதும் கிருபை 
விட்டு விலகாமல் காப்பதும் கிருபை 
பெலவீனத்திலும் மன சோர்வினிலும் 
மாறிடுமோ கிருபை மாறாது உம் கிருபை
பெருவெள்ளத்திலும் கடும் காற்றினிலும் 
விலகிடுமோ கிருபை விட்டு விலகாது உம் கிருப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ன்னதரின் மறைவில் வல்லவரின் நிழலில்
நிலைத்து நிற்கும் கொடி நான் கனி கொடுப்பேன் நிதம் நான்
என் ஆத்துமா உம்மை பற்றிக்கொள்ளும் 
என் ஜீவன் உள்ள நாளெல்லாம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சூழ்ந்து நிற்பதும் கிருபை 
விட்டு விலகாமல் சுமப்பதும் கிருப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ுயவனே களிமண் நான் விருப்பம்போல் வனைந்திடுமே
கரங்களில் பாத்திரமாய் பயன்படுத்தும் உமக்காய்
உருவாக்கினீர் உருமாற்றினீர் 
உமதாக்கி சேர்த்துக்கொண்டீ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சூழ்ந்து கொண்டதும் கிருபை 
விட்டு விலகாமல் காப்பதும் கிருப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தயமெல்லாம் நன்றியால்  நிரம்பிடுதே நன்மையால்
பாடிடுவேன் கவியால் போற்றிடுவேன் துதியால் 
மேகம் மீதினில் வேகமாய் வரும்  
என் மீட்பர் உம்மை சேருவ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சூழ்ந்து நிற்பதும் கிருபை 
விட்டு விலகாமல் சுமப்பதும் கிருபை
பெலவீனத்திலும் மன சோர்வினிலும் 
மாறிடுமோ கிருபை மாறாது உம் கிருபை
பெருவெள்ளத்திலும் கடும் காற்றினிலும் 
விலகிடுமோ கிருபை விட்டு விலகாது உம் கிருப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2026-07-30T15:30:55Z</dcterms:created>
  <dcterms:modified xsi:type="dcterms:W3CDTF">2026-07-30T15:30:55Z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