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ர்வதங்களின் அடிவாரங்கள் பரியந்தமும் இறங்கினேன்; பூமியின் தாழ்ப்பாள்கள் என்றென்றைக்கும் என்னை அடைக்கிறதாயிருந்தது; ஆனாலும் என் தேவனாகிய கர்த்தாவே, நீர் என் பிராணனை அழிவுக்குத் தப்புவித்தீ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ர்வதங்களின் அடிவாரங்கள் பரியந்தமும் இறங்கினேன்; பூமியின் தாழ்ப்பாள்கள் என்றென்றைக்கும் என்னை அடைக்கிறதாயிருந்தது; ஆனாலும் என் தேவனாகிய கர்த்தாவே, நீர் என் பிராணனை அழிவுக்குத் தப்புவித்தீ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் ஆத்துமா என்னில் தொய்ந்துபோகையில் கர்த்தரை நினைத்தேன்; அப்பொழுது என் விண்ணப்பம் உமது பரிசுத்த ஆலயத்திலே உம்மிடத்தில் வந்து சேர்ந்த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் ஆத்துமா என்னில் தொய்ந்துபோகையில் கர்த்தரை நினைத்தேன்; அப்பொழுது என் விண்ணப்பம் உமது பரிசுத்த ஆலயத்திலே உம்மிடத்தில் வந்து சேர்ந்த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ொய்யான மாயையைப் பற்றிக்கொள்ளுகிறவர்கள் தங்களுக்கு வரும் கிருபையைப் போக்கடிக்கிற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ோவெனில் துதியின் சத்தத்தோடே உமக்குப் பலியிடுவேன்; நான் பண்ணின பொருத்தனையைச் செலுத்துவேன்; இரட்சிப்பு கர்த்தருடையது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் மீனுக்குக் கட்டளையிட்டார், அது யோனாவைக் கரையிலே கக்கிவிட்ட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த மீனின் வயிற்றிலிருந்து யோனா தன் தேவனாகிய கர்த்தரை நோக்கி விண்ணப்பம்பண்ணி: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 நெருக்கத்தில் நான் கர்த்தரை நோக்கிக் கூப்பிட்டேன்; அவர் எனக்கு உத்தரவு அருளினார்; நான் பாதாளத்தின் வயிற்றிலிருந்து கூக்குரலிட்டேன், நீர் என் சத்தத்தைக் கேட்டீ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 நெருக்கத்தில் நான் கர்த்தரை நோக்கிக் கூப்பிட்டேன்; அவர் எனக்கு உத்தரவு அருளினார்; நான் பாதாளத்தின் வயிற்றிலிருந்து கூக்குரலிட்டேன், நீர் என் சத்தத்தைக் கேட்டீ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முத்திரத்தின் நடுமையமாகிய ஆழத்திலே நீர் என்னைத் தள்ளிவிட்டீர்; நீரோட்டம் என்னைச் சூழ்ந்துகொண்டது; உம்முடைய வெள்ளங்களும் அலைகளும் எல்லாம் என்மேல் புரண்ட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உமது கண்களுக்கு எதிரே இராதபடிக்குத் தள்ளப்பட்டேன்; ஆகிலும் இன்னமும் உம்முடைய பரிசுத்த ஆலயத்தை நோக்குவேன் என்ற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உமது கண்களுக்கு எதிரே இராதபடிக்குத் தள்ளப்பட்டேன்; ஆகிலும் இன்னமும் உம்முடைய பரிசுத்த ஆலயத்தை நோக்குவேன் என்ற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ண்ணீர்கள் பிராணபரியந்தம் என்னை நெருக்கினது; ஆழி என்னைச்சூழ்ந்தது; கடற்பாசி என் தலையைச் சுற்றிக்கொண்ட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ண்ணீர்கள் பிராணபரியந்தம் என்னை நெருக்கினது; ஆழி என்னைச்சூழ்ந்தது; கடற்பாசி என் தலையைச் சுற்றிக்கொண்ட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1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ના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હું નીચે પર્વતોના મૂળ તરફ ગયો, પૃથ્વીએ સદા માટે મને બંધી કર્યો. તોપણ હે મારા દેવ, યહોવા તેઁ મ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ના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ઉંડી કબરમાંથી બહાર કાઢ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ના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જ્યારે મારું જીવન તાજગી ગુમાવી રહ્યું હતું. મેં યહોવાને યાદ કર્યાં; મારી પ્રાર્થના તારા પવિત્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ના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ંદિરમાં તારા કાને પહોંચ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ના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લોકો કે જેઓ દેવની નકામી મુતિઓર્ પૂજે છે તેઓ તે જ એકને ત્યાગી દે છે જે વફાદારીથી તેમની દરકાર કરત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ના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પણ હું બલિઓ અપીર્શ અને તમને ધન્યવાદ આપીશ. હું મારા વચનો જાળવીશ. તારણ યહોવાથી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ના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યહોવાએ માછલીને આજ્ઞા કરી, ને તેણે યૂનાને કોરી જમીન પર ઓકી નાખ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ના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તે વખતે યૂનાએ માછલીના પેટમાંથી યહોવાને પ્રાર્થના કર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ના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તેણે કહ્યું, “મારી વિપત્તિમાં મેં યહોવાને બોલાવ્યા અને તેમણે મને પ્રત્યુત્તર આપ્યો; મૃત્યુની ઊંડ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ના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ખીણમાં મેં મદદ માટે રૂદન કર્યુ અને તમે મને સાંભળ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ના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કારણકે તમે મને સમુદ્રના ઊંડાણમાં ફેંક્યો, પાણીના મોજાઓએ મને બધી બાજુથી ઢાંકી દીધ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ના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ત્યારે મને થયું, ‘મને તમારી નજર આગળથી ફેંકી દેવામાં આવ્યો છે;’ તો પણ હું ફરીથી તમારા પવિત્રમંદિ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ના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રફ જોઇ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ના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પાણીની ભીંસથી હું મરવા જેવો થઇ ગયો હતો, મહાસાગર મને ચોમેરથી ઘેરી વળ્યો હતો, મારા માથા ફરતે દરિયા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ના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ેલા વીંટાઇ ગય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ના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2026-09-07T01:00:27Z</dcterms:created>
  <dcterms:modified xsi:type="dcterms:W3CDTF">2026-09-07T01:00:27Z</dcterms:modified>
  <dc:title>યોના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