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மிகுந்த உபத்திரவத்தினாலே சோதிக்கப்படுகையில், கொடிய தரித்திரமுடையவர்களாயிருந்தும், தங்கள் பரிபூரண சந்தோஷத்தினாலே மிகுந்த உதாரத்துவமாய்க் கொடு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மிகுந்த உபத்திரவத்தினாலே சோதிக்கப்படுகையில், கொடிய தரித்திரமுடையவர்களாயிருந்தும், தங்கள் பரிபூரண சந்தோஷத்தினாலே மிகுந்த உதாரத்துவமாய்க் கொடு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ுவிசேஷ ஊழியத்தில் எல்லாச் சபைகளிலும் புகழ்ச்சிபெற்ற ஒரு சகோதரனை அவனோடேகூட அனுப்பியிருக்கிற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மாத்திரமல்ல, கர்த்தருக்கு மகிமையுண்டாகவும், உங்கள் மனவிருப்பம் விளங்கவும், எங்கள் ஊழியத்தினாலே சேர்க்கப்படும் தர்மப்பணத்தைக் கொண்டுபோகையில், எங்களுக்கு வழித்துணையாயிருக்கும்படி, அவன் சபைகளால் தெரிந்து ஏற்படுத்தப்பட்டவனாயும் இரு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மாத்திரமல்ல, கர்த்தருக்கு மகிமையுண்டாகவும், உங்கள் மனவிருப்பம் விளங்கவும், எங்கள் ஊழியத்தினாலே சேர்க்கப்படும் தர்மப்பணத்தைக் கொண்டுபோகையில், எங்களுக்கு வழித்துணையாயிருக்கும்படி, அவன் சபைகளால் தெரிந்து ஏற்படுத்தப்பட்டவனாயும் இருக்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த்தினாலே சேர்க்கப்பட்ட மிகுதியான தர்மப்பணத்தைக்குறித்து ஒருவனும் எங்களைக் குற்றப்படுத்தாதபடிக்கு நாங்கள் எச்சரிக்கையாயிரு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த்தினாலே சேர்க்கப்பட்ட மிகுதியான தர்மப்பணத்தைக்குறித்து ஒருவனும் எங்களைக் குற்றப்படுத்தாதபடிக்கு நாங்கள் எச்சரிக்கையாயிரு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க்கு முன்பாகமாத்திரமல்ல, மனுஷருக்கு முன்பாகவும் யோக்கியமானவைகளைச் செய்ய நாடு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க்கு முன்பாகமாத்திரமல்ல, மனுஷருக்கு முன்பாகவும் யோக்கியமானவைகளைச் செய்ய நாடு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அநேக காரியங்களில் ஜாக்கிரதையுள்ளவனென்று நாங்கள் பலமுறை கண்டறிந்தவனும், இப்பொழுது உங்கள்மேலுள்ள மிகுந்த நம்பிக்கையினாலே அதிக ஜாக்கிரதையுள்ளவனுமாகிய நம்முடைய சகோதரனையும் இவர்களோடே கூட அனுப்பியி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மிகுதியாய்ச் சேர்த்தவனுக்கு அதிகமானதுமில்லை, கொஞ்சமாய்ச் சேர்த்தவனுக்குக் குறைவானதுமில்லை என்று எழுதியிருக்கிறபிரகார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அநேக காரியங்களில் ஜாக்கிரதையுள்ளவனென்று நாங்கள் பலமுறை கண்டறிந்தவனும், இப்பொழுது உங்கள்மேலுள்ள மிகுந்த நம்பிக்கையினாலே அதிக ஜாக்கிரதையுள்ளவனுமாகிய நம்முடைய சகோதரனையும் இவர்களோடே கூட அனுப்பிய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த்துவைக்குறித்து ஒருவன் விசாரித்தால், அவன் எனக்குக் கூட்டாளியும் உங்களுக்காக என் உடன்வேலையாளுமாயிக்கிறானென்றும்; எங்கள் சகோதரரைக்குறித்து ஒருவன் விசாரித்தால், அவர்கள் சபைகளுடைய ஸ்தானாபதிகளும், கிறிஸ்துவுக்கு மகிமையுமாயிருக்கிறார்களென்றும் அறிய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த்துவைக்குறித்து ஒருவன் விசாரித்தால், அவன் எனக்குக் கூட்டாளியும் உங்களுக்காக என் உடன்வேலையாளுமாயிக்கிறானென்றும்; எங்கள் சகோதரரைக்குறித்து ஒருவன் விசாரித்தால், அவர்கள் சபைகளுடைய ஸ்தானாபதிகளும், கிறிஸ்துவுக்கு மகிமையுமாயிருக்கிறார்களென்றும் அறிய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உங்கள் அன்பையும், நாங்கள் உங்களைக்குறித்துச் சொன்ன புகழ்ச்சியையும், சபைகளுக்கு முன்பாக அவர்களுக்குத் திருஷ்டாந்தப்படுத்த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உங்கள் அன்பையும், நாங்கள் உங்களைக்குறித்துச் சொன்ன புகழ்ச்சியையும், சபைகளுக்கு முன்பாக அவர்களுக்குத் திருஷ்டாந்தப்படுத்த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வர்கள் தங்கள் திராணிக்குத் தக்கதாகவும், தங்கள் திராணிக்கு மிஞ்சியும் கொடுக்க தாங்களே மனதுள்ளவர்களாயிருந்தார்களென்பதற்கு, நான் சாட்சியாயிரு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ங்கள் உபகாரத்தையும், பரிசுத்தவான்களுக்குச் செய்யப்படும் தர்மஊழியத்தின் பங்கையும் நாங்கள் ஏற்றுக்கொள்ளும்படி அவர்கள் எங்களை மிகவும் வேண்டிக்கொண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ங்கள் உபகாரத்தையும், பரிசுத்தவான்களுக்குச் செய்யப்படும் தர்மஊழியத்தின் பங்கையும் நாங்கள் ஏற்றுக்கொள்ளும்படி அவர்கள் எங்களை மிகவும் வேண்டிக்கொண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நாங்கள் நினைத்தபடிமாத்திரம் கொடாமல், தேவனுடைய சித்தத்தினாலே முன்பு தங்களைத்தாமே கர்த்தருக்கும், பின்பு எங்களுக்கும் ஒப்புக்கொடு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நாங்கள் நினைத்தபடிமாத்திரம் கொடாமல், தேவனுடைய சித்தத்தினாலே முன்பு தங்களைத்தாமே கர்த்தருக்கும், பின்பு எங்களுக்கும் ஒப்புக்கொடு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மிகுதியாய்ச் சேர்த்தவனுக்கு அதிகமானதுமில்லை, கொஞ்சமாய்ச் சேர்த்தவனுக்குக் குறைவானதுமில்லை என்று எழுதியிருக்கிறபிரகார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தீத்து இந்தத் தர்மகாரியத்தை உங்களிடத்தில் தொடங்கினபடியே, அதை முடிக்கவும் வேண்டுமென்று அவனைக் கேட்டுக்கொண்ட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தீத்து இந்தத் தர்மகாரியத்தை உங்களிடத்தில் தொடங்கினபடியே, அதை முடிக்கவும் வேண்டுமென்று அவனைக் கேட்டுக்கொண்ட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ாமலும், விசுவாசத்திலும், போதிப்பிலும், அறிவிலும், எல்லாவித ஜாக்கிரதையிலும், எங்கள்மேலுள்ள உங்கள் அன்பிலும், மற்றெல்லாக் காரியங்களிலும், நீங்கள் பெருகியிருக்கிறதுபோல, இந்தத் தர்மகாரியத்திலும் பெரு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ாமலும், விசுவாசத்திலும், போதிப்பிலும், அறிவிலும், எல்லாவித ஜாக்கிரதையிலும், எங்கள்மேலுள்ள உங்கள் அன்பிலும், மற்றெல்லாக் காரியங்களிலும், நீங்கள் பெருகியிருக்கிறதுபோல, இந்தத் தர்மகாரியத்திலும் பெரு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ை நான் கட்டளையாகச் சொல்லாமல், மற்றவர்களுடைய ஜாக்கிரதையைக்கொண்டு, உங்கள் அன்பின் உண்மையைச் சோதிக்கும்பொருட்டே சொல்ல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ை நான் கட்டளையாகச் சொல்லாமல், மற்றவர்களுடைய ஜாக்கிரதையைக்கொண்டு, உங்கள் அன்பின் உண்மையைச் சோதிக்கும்பொருட்டே சொல்ல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கர்த்தராகிய இயேசுகிறிஸ்துவின் கிருபையை அறிந்திருக்கிறீர்களே; அவர் ஐசுவரியமுள்ளவராயிருந்தும், நீங்கள் அவருடைய தரித்திரத்தினாலே ஐசுவரியவான்களாகும்படிக்கு, உங்கள்நிமித்தம் தரித்திரரானார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கர்த்தராகிய இயேசுகிறிஸ்துவின் கிருபையை அறிந்திருக்கிறீர்களே; அவர் ஐசுவரியமுள்ளவராயிருந்தும், நீங்கள் அவருடைய தரித்திரத்தினாலே ஐசுவரியவான்களாகும்படிக்கு, உங்கள்நிமித்தம் தரித்திரரானார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க்குறித்து என் யோசனையை உங்களுக்கு அறிவிக்கிறேன்; இதைச் செய்கிறதற்கு மாத்திரமல்ல, செய்யவேண்டுமென்று உற்சாகப்படுகிறதற்கும் ஒருவருஷமாய் ஆரம்பம்பண்ணின உங்களுக்கு இது தகுதிய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க்குறித்து என் யோசனையை உங்களுக்கு அறிவிக்கிறேன்; இதைச் செய்கிறதற்கு மாத்திரமல்ல, செய்யவேண்டுமென்று உற்சாகப்படுகிறதற்கும் ஒருவருஷமாய் ஆரம்பம்பண்ணின உங்களுக்கு இது தகுதிய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நிலைப் பிரமாணத்தின்படியே, அவர்களுடைய செல்வம் உங்கள் வறுமைக்கு உதவும்படிக்கு இக்காலத்திலே உங்களுடைய செல்வம் அவர்களுடைய வறுமைக்கு உதவுவத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அதை இப்பொழுது செய்து நிறைவேற்றுங்கள்; கொடுக்கவேண்டும் என்கிற விருப்பமுண்டாயிருந்ததுபோல, உங்களுக்கு உள்ளவைகளில் எடுத்து அதை நிறைவேற்றுதலும் உண்டாவத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அதை இப்பொழுது செய்து நிறைவேற்றுங்கள்; கொடுக்கவேண்டும் என்கிற விருப்பமுண்டாயிருந்ததுபோல, உங்களுக்கு உள்ளவைகளில் எடுத்து அதை நிறைவேற்றுதலும் உண்டாவத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ுக்கு மனவிருப்பமிருந்தால், அவனுக்கு இல்லாததின்படியல்ல, அவனுக்கு உள்ளதின்படியே அங்கிகரிக்கப்ப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ுக்கு மனவிருப்பமிருந்தால், அவனுக்கு இல்லாததின்படியல்ல, அவனுக்கு உள்ளதின்படியே அங்கிகரிக்கப்ப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ுக்குச் சகாயமும் உங்களுக்கு வருத்தமும் உண்டாகும்படியல்ல, சமநிலையிருக்கும்படியாகவே சொல்ல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நிலைப் பிரமாணத்தின்படியே, அவர்களுடைய செல்வம் உங்கள் வறுமைக்கு உதவும்படிக்கு இக்காலத்திலே உங்களுடைய செல்வம் அவர்களுடைய வறுமைக்கு உதவுவ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 உங்களுக்காக இப்படிப்பட்ட ஜாக்கிரதை உண்டாயிருக்கும்படி தீத்துவின் இருதயத்தில் அருளின தேவனுக்கு ஸ்தோத்திர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 சகோதரரே, மக்கெதோனியா நாட்டுச் சபைகளுக்கு தேவன் அளித்த கிருபையை உங்களுக்கு அறிவி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 சகோதரரே, மக்கெதோனியா நாட்டுச் சபைகளுக்கு தேவன் அளித்த கிருபையை உங்களுக்கு அறிவி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கேட்டுக்கொண்டதை அவன் அங்கிகரித்ததுமல்லாமல், அவன் அதிக ஜாக்கிரதையாயிருந்து, தன் விருப்பத்தின்படியே உங்களிடத்திற்கு வரப் புறப்ப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क्लेश की बड़ी परीक्षा में उन के बड़े आनन्द और भारी कंगालपन के बढ़ जाने से उन की उदारता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हम ने उसके साथ उस भाई को भेजा है जिस का नाम सुसमाचार के विषय में सब कलीसिया में फैला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इतना ही नहीं, परन्तु वह कलीसिया से ठहराया भी गया कि इस दान के काम के लिये हमारे साथ जाए और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सेवा इसलिये करते हैं, कि प्रभु की महिमा और हमारे मन की तैयारी प्रगट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म इस बात में चौकस रहते हैं, कि इस उदारता के काम के विषय में जिस की सेवा हम करते हैं, कोई हम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ष न लगा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जो बातें केवल प्रभु ही के निकट नहीं, परन्तु मनुष्यों के निकट भी भली हैं हम उन की चिन्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हम ने उसके साथ अपने भाई को भेजा है, जिस को हम ने बार बार परख के बहुत बातों में उत्साही प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बराबरी के विचार से इस समय तुम्हारी बढ़ती उनकी घटी में काम आए, ताकि उन की बढ़ती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परन्तु अब तुम पर उस को बड़ा भरोसा है, इस कारण वह और भी अधिक उत्सा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दि कोई तितुस के विषय में पूछे, तो वह मेरा साथी, और तुम्हारे लिये मेरा सहकर्मी है, और यदि हम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इयों के विषय में पूछे, तो वे कलीसियाओं के भेजे हुए और मसीह की महिमा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सो अपना प्रेम और हमारा वह घमण्ड जो तुम्हारे विषय में है कलीसियाओं के साम्हने उन्हें सिद्ध क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खाओ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उनके विषय में मेरी यह गवाही है, कि उन्होंने अपनी सामर्थ भर वरन सामर्थ से भी बाहर मन से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इस दान में और पवित्र लोगों की सेवा में भागी होने के अनुग्रह के विषय में हम से बार बार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नती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जैसी हम ने आशा की थी, वैसी ही नहीं, वरन उन्होंने प्रभु को, फिर परमेश्वर की इच्छा से हम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तईं दे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ी घटी में काम आए, कि बराबरी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लिये हम ने तितुस को समझाया, कि जैसा उस ने पहिले आरम्भ किया था, वैसा ही तुम्हारे बीच में इस द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ाम को पूरा भी कर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जैसे हर बात में अर्थात विश्वास, वचन, ज्ञान और सब प्रकार के यत्न में, और उस प्रेम में, जो हम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ते हो, बढ़ते जाते हो, वैसे ही इस दान के काम में भी बढ़त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आज्ञा की रीति पर तो नहीं, परन्तु औरों के उत्साह से तुम्हारे प्रेम की सच्चाई को परख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ुम हमारे प्रभु यीशु मसीह का अनुग्रह जानते हो, कि वह धनी होकर भी तुम्हारे लिये कंगाल बन गया ता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कंगाल हो जाने से तुम धनी हो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इस बात में मेरा विचार यही है, क्योंकि यह तुम्हारे लिये अच्छा है; जो एक वर्ष से न तो केवल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को करने ही में, परन्तु इस बात के चाहने में भी प्रथम हु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ेसा लिखा है, कि जिस ने बहुत बटोरा उसका कुछ अधिक न निकला और जिस ने थोड़ा बटोरा उसका कुछ कम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लिये अब यह काम पूरा करो; कि जैसा इच्छा करने में तुम तैयार थे, वैसा ही अपनी अपनी पूंज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पूरा भ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यदि मन की तैयारी हो तो दान उसके अनुसार ग्रहण भी होता है जो उसके पास है न कि उसके अनुस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उसके पास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ह नहीं कि औरों को चैन और तुम को क्लेश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परमेश्वर का धन्यवाद हो, जिस ने तुम्हारे लिये वही उत्साह तितुस के हृदय में डाल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ब हे भाइयों, हम तुम्हें परमेश्वर के उस अनुग्रह का समाचार देते हैं, जो मकिदुनिया की कलीसियाओ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ि उस ने हमारा समझाना मान लिया वरन बहुत उत्साही होकर वह अपनी इच्छा से तुम्हारे पास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2026-09-05T22:16:42Z</dcterms:created>
  <dcterms:modified xsi:type="dcterms:W3CDTF">2026-09-05T22:16:42Z</dcterms:modified>
  <dc:title>2 कुरिन्थियों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