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presProps" Target="presProps.xml"/>
  <Relationship Id="rId99" Type="http://schemas.openxmlformats.org/officeDocument/2006/relationships/viewProps" Target="viewProps.xml"/>
  <Relationship Id="rId10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சிநேகிதன் ஒருவன் வழிப்பிரயாணமாய் என்னிடத்தில் வந்திருக்கிறான், அவன்முன் வைக்கிறதற்கு என்னிடத்தில் ஒன்றுமில்லை, நீ மூன்று அப்பங்களை எனக்குக் கடனாகத் தரவேண்டும் என்று கேட்டுக்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ீட்டுக்குள் இருக்கிறவன் பிரதியுத்தரமாக: என்னைத் தொந்தரவு செய்யாதே, கதவு பூட்டியாயிற்று, என் பிள்ளைகள் என்னோடேகூடப் படுத்திருக்கிறார்கள், நான் எழுந்திருந்து, உனக்குத் தரக்கூடாது என்று சொன்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, தனக்கு அவன் சிநேகிதனாயிருக்கிறதினிமித்தம் எழுந்து அவனுக்குக் கொடாவிட்டாலும், தன்னிடத்தில் அவன் வருந்திக் கேட்கிறதினிமித்தமாவது எழுந்திருந்து, அவனுக்குத் தேவையானதைக் கொடுப்பான் என்று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 நான் உங்களுக்குச் சொல்லுகிறதாவது: கேளுங்கள், அப்பொழுது உங்களுக்குக் கொடுக்கப்படும்; தேடுங்கள், அப்பொழுது கண்டடைவீர்கள்; தட்டுங்கள், அப்பொழுது உங்களுக்குத் திறக்கப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கேட்கிறவன்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தகப்பனாயிருக்கிற ஒருவனிடத்தில் மகன் அப்பங்கேட்டால், அவனுக்குக் கல்லைக் கொடுப்பானா? மீனைக்கேட்டால் மீனுக்குப் பதிலாய்ப் பாம்பைக் கொடுப்பபான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ல்லது முட்டையைக் கேட்டால், அவனுக்குத் தேளைக் கொடுப்பானா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ல்லாதவர்களாகிய நீங்கள் உங்கள் பிள்ளைகளுக்கு நல்ல ஈவுகளைக் கொடுக்க அறிந்திருக்கும்போது, பரம பிதாவானவர் தம்மிடத்தில் வேண்டிக்கொள்ளுகிறவர்களுக்குப் பரிசுத்த ஆவியைக் கொடுப்பது அதிக நிச்சயம் அல்லவா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ஊமையாயிருந்த ஒரு பிசாசைத் துரத்தினார். பிசாசு புறப்பட்டுப்போனபின்பு ஊமையன் பேசினான்; ஜனங்கள் ஆச்சரிய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சிலர்: இவன் பிசாசுகளின் தலைவனாகிய பெயெல்செபூலைக்கொண்டு பிசாசுகளைத் துரத்துகிறான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ேறு சிலர் அவரைச் சோதிக்கும்படி வானத்திலிருந்து ஒரு அடையாளத்தைக் காட்டவேண்டுமென்று அவரிடத்தில்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ஒரு இடத்தில் ஜெபம்பண்ணி முடித்தபின்பு, அவருடைய சீஷரில் ஒருவன் அவரை நோக்கி: ஆண்டவரே, யோவான் தன் சீஷருக்கு ஜெபம் பண்ணப் போதித்ததுபோல, நீரும் எங்களுக்குப் போதிக்கவேண்டும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சிந்தனைகளை அவர் அறிந்து, அவர்களை நோக்கி: தனக்குத் தானே விரோதமாய்ப் பிரிந்திருக்கிற எந்த ராஜ்யமும் பாழாய்ப்போம்; தனக்குத்தானே விரோதமாய்ப் பிரிந்திருக்கிற எந்த வீடும் விழுந்து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த்தானும் தனக்குத்தானே விரோதமாய்ப் பிரிந்திருந்தால் அவன் ராஜ்யம் எப்படி நிலைநிற்கும்? இப்படியிருக்க, பெயெல்செபூலைக்கொண்டு நான் பிசாசுகளைத் துரத்துகிறேன் என்கிறீர்கள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பெயெ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ேவனுடைய விரல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யுதந்தரித்த பலவான் தன் அரமனையைக் காக்கிறபோது, அவனுடையபொருள் பத்திரப்பட்ட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ிலும் அதிக பலவான் வந்து, அவனை மேற்கொள்வானேயாகில், அவன் நம்பியிருந்த சகல ஆயுதவர்க்கத்தையும் பறித்துக்கொண்டு, அவனுடைய கொள்ளைப்பொருளைப் பங்கிடு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ோடே இராதவன் எனக்கு விரோதியாயிருக்கிறான், என்னோடே சேர்க்காதவன் சிதறடி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சுத்த ஆவி ஒரு மனுஷனை விட்டுப்புறப்படும்போது, வறண்ட இடங்களில் அலைந்து, இளைப்பாறுதல் தேடியும் கண்டடையாமல்: நான் விட்டுவந்த என் வீட்டுக்குத் திரும்பிப்போவேன் என்றுசொல்ல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் வரும்போது, அது பெருக்கி ஜோடிக்கப்பட்டிருக்கக் கண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ம்பிப்போய், தன்னிலும் பொல்லாத வேறு ஏழு ஆவிகளைக் கூட்டிக்கொண்டுவந்து, உட்புகுந்து, அங்கே குடியிருக்கும்; அப்பொழுது அந்த மனுஷனுடைய முன்னிலைமையிலும் அவன் பின்னிலைமை அதிக கேடுள்ளதாயிருக்க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இவைகளைச் சொல்லுகையில், ஜனக்கூட்டத்திலிருந்த ஒரு ஸ்திரீ அவரை நோக்கி: உம்மைச் சுமந்த கர்ப்பமும் நீர் பாலுண்ட முலைகளும் பாக்கியமுள்ளவைகளென்று சத்தமிட்டுச் சொன்ன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: அப்படியானாலும், தேவனுடைய வார்த்தையைக் கேட்டு, அதைக் காத்துக்கொள்ளுகிறவர்களே அதிக பாக்கியவான்கள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திரளாய்க் கூடிவந்திருக்கிறபொழுது அவர்: இந்தச் சந்ததியார் பொல்லாதவர்களாயிருக்கிறார்கள், அடையாளத்தைத் தேடுகிறார்கள்; ஆனாலும் யோனா தீர்க்க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ர்: நீங்கள் ஜெபம்பண்ணும் போது: பரமண்டலங்களிலிருக்கிற எங்கள் பிதாவே, உம்முடைய நாமம் பரிசுத்தப்படுவதாக;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னா நினிவே பட்டணத்தாருக்கு அடையாளமாயிருந்ததுபோல, மனுஷகுமாரனும் இந்தச் சந்ததிக்கு அடையாளமாயிரு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ென்தேசத்து ராஜஸ்திரீ சாலொமோனுடைய ஞானத்தைக் கேட்க பூமியின் எல்லைகளிலிருந்து வந்தாள்; இதோ, சாலொமோனிலும் பெரியவர் இங்கே இருக்கிறார்; ஆதலால் நியாயத்தீர்ப்புநாளிலே அந்த ராஜஸ்திரீ இந்தச் சந்ததியாரோடெழுந்து நின்று, இவர்கள்மேல் குற்றஞ்சுமத்துவ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ாவின் பிரசங்கத்தைக் கேட்டு நினிவே பட்டணத்தார் மனந்திரும்பினார்கள்; இதோ, யோனாவிலும் பெரியவர் இங்கே இருக்கிறார்; ஆதலால் நியாயத்தீர்ப்புநாளிலே நினிவே பட்டணத்தார் இந்தச் சந்ததியாரோடெழுந்து நின்று, இவர்கள்மேல் குற்றஞ்சுமத்து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ஒருவனும் விளக்கைக் கொளுத்தி, மறைவிடத்திலாவது, மரக்காலின் கீழேயாவது வைக்காமல், உள்ளே வருகிறவர்கள் வெளிச்சம் காணும்படி, அதை விளக்குத்தண்டின்மேல் வைப்ப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ண்ணானது சரீரத்தின் விளக்காயிருக்கிறது; உன் கண் தெளிவாயிருந்தால், உன் சரீரமுழுவதும் வெளிச்சமாயிருக்கும்; உன் கண் கெட்டதாயிருந்தால் உன் சரீரம் முழுவதும் இருள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ுக்கு வேண்டிய ஆகாரத்தை அன்றன்றும் எங்களுக்குத் தாரும்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 உன்னிலுள்ள வெளிச்சம் இருளாகாதபடிக்கு எச்சரிக்கையாயிர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ரீரம் ஒருபுறத்திலும் இருளடைந்திராமல் முழுவதும் வெளிச்சமாயிருந்தால், ஒரு விளக்கு தன் பிரகாசத்தினாலே உனக்கு வெளிச்சம் கொடுக்கிறதுபோல, உன் சரீரமுழுவதும் வெளிச்சமாயிருக்கும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இப்படிப் பேசிக்கொண்டிருக்கையில், பரிசேயன் ஒருவன் தன்னுடனேகூட அவர் பகற்போஜனம் பண்ணவேண்டுமென்று அவரை வேண்டிக்கொண்டான்; அவர் போய்ப் பந்தியிருந்த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போஜனம்பண்ணுகிறதற்குமுன் கைகழுவாமலிருந்ததைப் பரிசேயன் கண்டு, ஆச்சரியப்ப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் அவனை நோக்கி: பரிசேயராகிய நீங்கள் போஜனபான பாத்திரங்களின் வெளிப்புறத்தைச் சுத்தமாக்குகிறீர்கள், உங்கள் உள்ளமோ கொள்ளையினாலும் பொல்லாப்பினாலும் நிறைந்திருக்கிற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திகேடரே, வெளிப்புறத்தை உண்டாக்கினவர் உட்புறத்தையும் உண்டாக்கவில்லையோ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ங்களுக்கு உண்டானவைகளில் பிச்சை கொடுங்கள், அப்பொழுது சகலமும் உங்களுக்குச் சுத்தமாயிருக்க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ரிசேயரே, உங்களுக்கு ஐயோ, நீங்கள் ஒற்தலாம் மருக்கொழுந்து முதலிய சகலவித பூண்டுகளிலும் தசம பாகம் கொடுத்து, நியாயத்தையும் தேவ அன்பையும் விட்டுவிடுகிறீர்கள்; இவைகளையும் செய்யவேண்டும், அவைகளையும் விட்டுவிடாதிருக்கவேண்டுமே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ரிசேயரே, உங்களுக்கு ஐயோ, ஜெபஆலயங்களில் முதன்மையான ஆசனங்களையும், சந்தைகளில் வந்தனங்களையும் விரும்புகிறீ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ாயக்காரராகிய வேதபாரகரே, பரிசேயரே, உங்களுக்கு ஐயோ, மறைந்திருக்கிற பிரேதக்குழிகளைப்போலிருக்கிறீர்கள், அவைகள்மேல் நடக்கிற மனுஷருக்கு அவைகள் தெரியாதிருக்கிறது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ாயக்காரராகிய வேதபாரகரே, பரிசேயரே, உங்களுக்கு ஐயோ, மறைந்திருக்கிற பிரேதக்குழிகளைப்போலிருக்கிறீர்கள், அவைகள்மேல் நடக்கிற மனுஷருக்கு அவைகள் தெரியாதிருக்கிறது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நியாயசாஸ்திரிகளில் ஒருவன் அவரை நோக்கி: போதகரே, நீர் இப்படிச் சொல்லுகிறதினால் எங்களையும் நிந்திக்கிறீரே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ாவங்களை எங்களுக்கு மன்னியும்; நாங்களும் எங்களிடத்தில் கடன்பட்ட எவனுக்கும் மன்னிக்கிறோமே; எங்களைச் சோதனைக்குட்படப்பண்ணாமல், தீமையினின்று எங்களை இரட்சித்துக்கொள்ளும், என்று சொல்லுங்கள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அவர்: நியாயசாஸ்திரிகளே, உங்களுக்கு ஐயோ, சுமக்க அரிதான சுமைகளை மனுஷர்மேல் சுமத்துகிறீர்கள்; நீங்களோ உங்கள் விரல்களில் ஒன்றினாலும் அந்தச் சுமைகளைத் தொடவும்மாட்டீ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ுக்கு ஐயோ, உங்கள் பிதாக்கள் கொலைசெய்த தீர்க்கதரிசிகளுக்குக் கல்லறைகளைக் கட்டுகிறீ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 உங்கள் பிதாக்களுடைய கிரியைகளுக்கு நீங்களும் உடன்பட்டவர்களென்று சாட்சியிடுகிறீர்கள்; எப்படியென்றால், உங்கள் பிதாக்கள் அவர்களைக் கொலைசெய்தார்கள், நீங்களோ அவர்களுக்குக் கல்லறைகளைக் கட்டுகிறீ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தலால் தேவஞானமானது: நான் தீர்க்கதரிசிகளையும் அப்போஸ்தலர்களையும் அவர்களிடத்தில் அனுப்புவேன்; அவர்களில் சிலரைக் கொலைசெய்து, சிலரைத் துன்பப்படுத்துவார்கள்;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பேலின் இரத்தம்முதல் பலிபீடத்துக்கும் தேவாலயத்துக்கும் நடுவே கொலையுண்ட சகரியாவின் இரத்தம்வரைக்கும், உலகத்தோற்றமுதற்கொண்டு சிந்தப்பட்ட சகல தீர்க்கதரிசிகளுடைய இரத்தப்பழியும் இந்தச் சந்ததியினிடத்தில் கேட்கப்படத்தக்கதாக அப்படிச் செய்வார்கள் என்று சொல்லுகிறத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ச்சயமாகவே இந்த சந்ததியினிடத்தில் அது கேட்கப்படும் என்று உங்களுக்குச்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அவர்களை நோக்கி: உங்களில் ஒருவன் தனக்குச் சிநேகிதனாயிருக்கிறவனிடத்தில் பாதிராத்திரியிலே போய்: சிநேகிதனே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நியாயசாஸ்திரிகளே, உங்களுக்கு ஐயோ, அறிவாகிய திறவுகோலை எடுத்துக் கொண்டீர்கள், நீங்களும் உட்பிரவேசிக்கிறதில்லை, உட்பிரவேசிக்கிறவர்களையும் தடைபண்ணுகிறீர்கள் என்ற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ைகளை அவர்களுக்கு அவர் சொல்லுகையில், வேதபாரகரும் பரிசேயரும் அவர்மேல் குற்றஞ்சாட்டும்பொருட்டு, அவர் வாய்மொழியில் ஏதாகிலும் பிழை கண்டுபிடிக்கவேண்டும் என்று உபாயம்பண்ணி அவரை மிகவும் நெருக்கவும்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ேக காரியங்களைக் குறித்துப்பேசும்படி அவரை ஏவவும் தொடங்கினார்க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நேக காரியங்களைக் குறித்துப்பேசும்படி அவரை ஏவவும் தொடங்க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 unto him, Friend, lend me three loav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a friend of mine in his journey has come to me, and I have nothing to set befor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from within shall answer and say, Trouble me not: the door is now shut, and my childr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with me in bed; I cannot rise and giv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say unto you, Though he will not rise and give him, because he is his friend, yet becaus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importunity he will rise and give him as many as he nee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 say unto you, Ask, and it shall be given you; seek, and all of you shall find; knock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shall be opene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every one that asks receives; and he that seeks finds; and to him that knocks i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pe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that, as he was praying in a certain place, when he ceased, one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f a son shall ask bread of any of you that is a father, will he give him a stone? or if he as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fish, will he for a fish give him a serpen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Or if he shall ask an egg, will he offer him a scorpi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f all of you then, being evil, know how to give good gifts unto your children: how much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your heavenly Father give the Holy Spirit to them that ask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was casting out a devil, and it was dumb. And it came to pass, when the devil was g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, the dumb spoke; and the people wond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some of them said, He casts out devils through Beelzebub the chief of the devi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thers, tempting him, sought of him a sign from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he, knowing their thoughts, said unto them, Every kingdom divided against itself is br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 said unto him, Lord, teach us to pray, as John also taught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desolation; and a house divided against a house fal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f Satan also be divided against himself, how shall his kingdom stand? because all of you s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 cast out devils through Beelzebu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f I by Beelzebub cast out devils, by whom do your sons cast them out? therefore shall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your judg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if I with the finger of God cast out devils, no doubt the kingdom of God has come up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a strong man armed keeps his palace, his goods are in pea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when a stronger than he shall come upon him, and overcome him, he takes from him all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mour wherein he trusted, and divides his spoi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e that is not with me is against me: and he that gathers not with me scatt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aid unto them, When all of you pray, say, Our Father which are in heaven, Hallowe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en the unclean spirit is gone out of a man, he walks through dry places, seeking rest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nding none, he says, I will return unto my house whence I came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he comes, he finds it swept and garni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n goes he, and takes to him seven other spirits more wicked than himself; and they enter 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dwell there: and the last state of that man is worse than the fir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it came to pass, as he spoke these things, a certain woman of the company lifted up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oice, and said unto him, Blessed is the womb that bare you, and the breast which you have suck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ut he said, Yea rather, blessed are they that hear the word of God, and keep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when the people were gathered thick together, he began to say, This is an evil gener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eek a sign; and there shall no sign be given it, but the sign of Jonas the proph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name. Your kingdom come. Your will be done, as in heaven, so in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For as Jonas was a sign unto the Ninevites, so shall also the Son of man be to this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queen of the south shall rise up in the judgment with the men of this generati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demn them: for she came from the utmost parts of the earth to hear the wisdom of Solomon; 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a greater than Solomon is 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 men of Nineveh shall rise up in the judgment with this generation, and shall condemn it: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repented at the preaching of Jonas; and, behold, a greater than Jonas is 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No man, when he has lighted a candle, puts it in a secret place, neither under a bushel, bu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candlestick, that they which come in may see the 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 light of the body is the eye: therefore when yours eye is single, your whole body also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 of light; but when yours eye is evil, your body also is full of dark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Give us day by day our daily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ake heed therefore that the light which is in you be not dark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If your whole body therefore be full of light, having no part dark, the whole shall be fu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, as when the bright shining of a candle does give you 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as he spoke, a certain Pharisee besought him to dine with him: and he went in, and sat d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f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when the Pharisee saw it, he marvelled that he had not first washed before di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e Lord said unto him, Now do all of you Pharisees make clean the outside of the cup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latter; but your inward part is full of ravening and wicked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ll of you fools, did not he that made that which is without make that which is within al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But rather give alms of such things as all of you have; and, behold, all things are clean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forgive us our sins; for we also forgive every one that is indebted to us. And lead us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But woe unto you, Pharisees! for all of you tithe mint and rue and all manner of herbs, and pa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judgment and the love of God: these ought all of you to have done, and not to leave the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Woe unto you, Pharisees! for all of you love the uppermost seats in the synagogu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etings in the mark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Woe unto you, scribes and Pharisees, hypocrites! for all of you are as graves which appear no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men that walk over them are not aware 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answered one of the lawyers, and said unto him, Master, thus saying you reproach us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he said, Woe unto you also, all of you lawyers! for all of you load men with burde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to temptation; but deliver us from 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ievous to be borne, and all of you yourselves touch not the burdens with one of your fing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Woe unto you! for all of you build the sepulchers of the prophets, and your fathers kill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Truly all of you bear witness that all of you allow the deeds of your fathers: for they inde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lled them, and all of you build their sepulc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Therefore also said the wisdom of God, I will send them prophets and apostles, and some of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hall slay and persecu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That the blood of all the prophets, which was shed from the foundation of the world, may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quired of this generati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From the blood of Abel unto the blood of Zacharias which perished between the altar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mple: verily I say unto you, It shall be required of this 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said unto them, Which of you shall have a friend, and shall go unto him at midnigh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Woe unto you, lawyers! for all of you have taken away the key of knowledge: all of you enter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in yourselves, and them that were entering in all of you hind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as he said these things unto them, the scribes and the Pharisees began to urge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ehemently, and to provoke him to speak of many thing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Laying wait for him, and seeking to catch something out of his mouth, that they might acc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2026-09-05T21:50:39Z</dcterms:created>
  <dcterms:modified xsi:type="dcterms:W3CDTF">2026-09-05T21:50:39Z</dcterms:modified>
  <dc:title>Luke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