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சயங்கள் செய்கிறவர் நம்
அருகில் இருக்கிறார்
அற்புதங்கள் செய்கிறவர் என்றும்
நமக்குள் வசிக்கிற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ண்ணீரை ரத்தமாய் மாற்றினார் அதிசயம் 
வெறும் தண்ணீரை திராட்சை ரசமாய்
மாற்றினார் அதிசய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ெங்கடலை இரண்டாக பிரித்திட்டார் அதிசயம் 
புயல் காற்றைத் தம் ஆணையாலே
அதட்டினார் அதிசய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ுருடருக்கும் செவிடருக்கும் சுகம் தந்தார் அதிசயம் 
ஒரு சொல்லாலே மரித்தோரை
எழுப்பினார் அதிசய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ாவியான என்னையும் உயர்த்தினார் அதிசயம்
ஏழை என்மீதும் நேசக்கரம்
நீட்டினார் அதிசய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2026-06-15T13:21:15Z</dcterms:created>
  <dcterms:modified xsi:type="dcterms:W3CDTF">2026-06-15T13:21:15Z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