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ப் படுவதாலே உங்கள் சரீர அளவ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ிடவோ குறைத்திடவோ உன்னால் முடிய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 உண்போம் என கு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உடுத்துவோ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ஞானிகளைப் போல் 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பூத்து நாளை மறையும் புல்லை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க்க மறப்பாரோ உன்னில் கவலை ஏ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ளை என்று நாளைக்காக கவலை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தி இராஜாவைப் போற்றிப் பாடுவோ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ை நமக்கு உரியதல்ல பெருமை கொள்ள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ன் தேவராஜியத்தை நாமும் தே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றவைகளைப் பாரு அவைகள் விதைப்பது 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க்காக் களஞ்சியத்தில் சேர்ப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ாவது தேவனுடைய இராஜ்யத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யும் தேடு அவைகள் கூடவ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2026-07-30T13:14:45Z</dcterms:created>
  <dcterms:modified xsi:type="dcterms:W3CDTF">2026-07-30T13:14:45Z</dcterms:modified>
  <dc:title>துதிப் பாடல்கள் : 564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