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வலைப் படுவதாலே உங்கள் சரீர அளவி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்டிடவோ குறைத்திடவோ உன்னால் முடிய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ாவது தேவனுடைய இராஜ்ய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ையும் தேடு அவைகள் கூடவ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 உண்போம் என குட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 உடுத்துவோம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ஞானிகளைப் போல் அலைந்து திர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பூத்து நாளை மறையும் புல்லை கா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காக்க மறப்பாரோ உன்னில் கவலை ஏ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ளை என்று நாளைக்காக கவலைப்ப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தி இராஜாவைப் போற்றிப் பாடுவோ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ை நமக்கு உரியதல்ல பெருமை கொள்ள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ாவது தேவனுடைய இராஜ்ய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ையும் தேடு அவைகள் கூடவ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ன் தேவராஜியத்தை நாமும் தே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றவைகளைப் பாரு அவைகள் விதைப்பது 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ிக்காக் களஞ்சியத்தில் சேர்ப்ப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ாவது தேவனுடைய இராஜ்ய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ையும் தேடு அவைகள் கூடவ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2026-09-15T09:54:55Z</dcterms:created>
  <dcterms:modified xsi:type="dcterms:W3CDTF">2026-09-15T09:54:55Z</dcterms:modified>
  <dc:title>துதிப் பாடல்கள் : 564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