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are gathering homeward from every land, 
One by one, one by one ; 
As their weary feet touch the shining strand,
Yes, one by one. 
Their brows are enclosed in a golden crown,  
Their travel-stained garments are all laid down ; 
And clothed in white raiment they rest in the mead, 
Where the Lamb doth love His saints to l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hering home, gathering home, 
Fording the river, one by one ; 
Gathering home, gathering home, 
Yes, one by 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, too, shall come to the river side, 
One by one, one by one : 
We are nearer its waters each eventide, 
Yes, one by one. 
To some are the floods of the river stil , 
As they ford on their way to the heavenly hill ! 
To others the waves run fiercely and wild,  
Yet they reach the home of the undefil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 Redeemer, we look to Thee, 
One by one, one by one ; 
We lift lip our voices tremblingly, 
Yes, one by one. 
The waves of the river are dark and cold, 
But we know the place where our feet shall hold ;
O Thou, who didst pass through in 
deepest midnight,  
Now guide us, and send us the staff and l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2026-09-08T11:02:38Z</dcterms:created>
  <dcterms:modified xsi:type="dcterms:W3CDTF">2026-09-08T11:02:38Z</dcterms:modified>
  <dc:title>Hymn : 1177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