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தி அவருக்கு அரைக்கட்டும், சத்தியம் அவருக்கு இடைக்கச்சையுமாயிருக்க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ஓனாய் ஆட்டுக்குட்டியோடே தங்கும், புலி வெள்ளாட்டுக்குட்டியோடே படுத்துக்கொள்ளும்; கன்றுக்குட்டியும், பாலசிங்கமும், காளையும், ஒருமித்திருக்கும்; ஒரு சிறு பையன் அவைகளை நடத்துவ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ஓனாய் ஆட்டுக்குட்டியோடே தங்கும், புலி வெள்ளாட்டுக்குட்டியோடே படுத்துக்கொள்ளும்; கன்றுக்குட்டியும், பாலசிங்கமும், காளையும், ஒருமித்திருக்கும்; ஒரு சிறு பையன் அவைகளை நடத்துவ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சுவும் கரடியும் கூடிமேயும், அவைகளின் குட்டிகள் ஒருமித்துப்படுத்துக்கொள்ளும்; சிங்கம் மாட்டைப்போல் வைக்கோல் தின்ன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ால் குடிக்குங்குழந்தை விரியன்பாம்பு வளையின்மேல் விளையாடும், பால் மறந்த பிள்ளை கட்டுவிரியன் புற்றிலே தன் கையை வைக்க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் பரிசுத்த பர்வதமெங்கும் தீங்குசெய்வாருமில்லை; கேடுசெய்வாருமில்லை; சமுத்திரம் ஜலத்தில் நிறைந்திருக்கிறதுபோல், பூமி கர்த்தரை அறிகிற அறிவினால் நிறைந்திருக்க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் பரிசுத்த பர்வதமெங்கும் தீங்குசெய்வாருமில்லை; கேடுசெய்வாருமில்லை; சமுத்திரம் ஜலத்தில் நிறைந்திருக்கிறதுபோல், பூமி கர்த்தரை அறிகிற அறிவினால் நிறைந்திருக்க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க்காலத்திலே, ஜனங்களுக்குக் கொடியாக நிற்கும் ஈசாயின் வேருக்காக ஜாதிகள் விசாரித்துக் கேட்பார்கள்; அவருடைய தாபரஸ்தலம் மகிமையாயிருக்கும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க்காலத்திலே, ஜனங்களுக்குக் கொடியாக நிற்கும் ஈசாயின் வேருக்காக ஜாதிகள் விசாரித்துக் கேட்பார்கள்; அவருடைய தாபரஸ்தலம் மகிமையாயிருக்கும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க்காலத்திலே, ஆண்டவர் அசீரியாவிலும், எகிப்திலும், பத்ரோசிலும், எத்தியோப்பியாவிலும், பெர்சியாவிலும், சிநேயாரிலும், ஆமாத்திலும், சமுத்திரத் தீவுகளிலும், தம்முடைய ஜனத்தில் மீதியானவர்களை மீட்டுக்கொள்ளத் திரும்ப இரண்டாம்விசை தமது கரத்தை நீட்டி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ஈசாயென்னும் அடிமரத்திலிருந்து ஒரு துளிர் தோன்றி, அவன் வேர்களிலிருந்து ஒரு கிளை எழும்பிச் செழிக்க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க்காலத்திலே, ஆண்டவர் அசீரியாவிலும், எகிப்திலும், பத்ரோசிலும், எத்தியோப்பியாவிலும், பெர்சியாவிலும், சிநேயாரிலும், ஆமாத்திலும், சமுத்திரத் தீவுகளிலும், தம்முடைய ஜனத்தில் மீதியானவர்களை மீட்டுக்கொள்ளத் திரும்ப இரண்டாம்விசை தமது கரத்தை நீட்டி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க்காலத்திலே, ஆண்டவர் அசீரியாவிலும், எகிப்திலும், பத்ரோசிலும், எத்தியோப்பியாவிலும், பெர்சியாவிலும், சிநேயாரிலும், ஆமாத்திலும், சமுத்திரத் தீவுகளிலும், தம்முடைய ஜனத்தில் மீதியானவர்களை மீட்டுக்கொள்ளத் திரும்ப இரண்டாம்விசை தமது கரத்தை நீட்டி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ஜாதிகளுக்கு ஒரு கொடியை ஏற்றி, இஸ்ரவேலில் துரத்துண்டவர்களைச் சேர்த்து, யூதாவில் சிதறடிக்கப்பட்டவர்களை பூமியின் நான்கு திசைகளிலுமிருந்து கூட்டுவ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ஜாதிகளுக்கு ஒரு கொடியை ஏற்றி, இஸ்ரவேலில் துரத்துண்டவர்களைச் சேர்த்து, யூதாவில் சிதறடிக்கப்பட்டவர்களை பூமியின் நான்கு திசைகளிலுமிருந்து கூட்டுவ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ப்பிராயீமின் பொறாமை நீங்கும், யூதாவின் சத்துருக்கள் சங்கரிக்கப்படுவார்கள்; எப்பிராயீம் யூதாவின்மேல் பொறாமையாயிரான், யூதா எப்பிராயீமைத் துன்பப்படுத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இருவரும் ஏகமாய்க்கூடி மேற்கேயிருக்கிற பெலிஸ்தருடைய எல்லைகளின்மேல் பாய்ந்து, கீழ்த்திசையாரைக் கொள்ளையிட்டு, ஏதோமின்மேலும் மோவாபின்மேலும் கைபோடுவார்கள்; அம்மோன் புத்திரர் அவர்களுக்குக் கீழ்ப்படிவ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இருவரும் ஏகமாய்க்கூடி மேற்கேயிருக்கிற பெலிஸ்தருடைய எல்லைகளின்மேல் பாய்ந்து, கீழ்த்திசையாரைக் கொள்ளையிட்டு, ஏதோமின்மேலும் மோவாபின்மேலும் கைபோடுவார்கள்; அம்மோன் புத்திரர் அவர்களுக்குக் கீழ்ப்படிவ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கிப்தின் சமுத்திரமுனையைக் கர்த்தர் முற்றிலும் அழித்து, தம்முடைய காற்றின் வலுமையினால் நதியின்மேல் தமது கையை நீட்டி, ஏழாறுகளாகப் பிரித்து, ஜனங்கள் கால்நனையாமல் கடந்துபோகும்படி பண்ணுவ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கிப்தின் சமுத்திரமுனையைக் கர்த்தர் முற்றிலும் அழித்து, தம்முடைய காற்றின் வலுமையினால் நதியின்மேல் தமது கையை நீட்டி, ஏழாறுகளாகப் பிரித்து, ஜனங்கள் கால்நனையாமல் கடந்துபோகும்படி பண்ணுவ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ஸ்ரவேலர் எகிப்து தேசத்திலிருந்து புறப்பட்டநாளில் அவர்களுக்கு இருந்ததுபோல, அசீரியாவிலே அவருடைய ஜனத்தில் மீதியானவர்களுக்கு ஒரு பெரும்பாதையிரு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ஈசாயென்னும் அடிமரத்திலிருந்து ஒரு துளிர் தோன்றி, அவன் வேர்களிலிருந்து ஒரு கிளை எழும்பிச் செழிக்க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ஸ்ரவேலர் எகிப்து தேசத்திலிருந்து புறப்பட்டநாளில் அவர்களுக்கு இருந்ததுபோல, அசீரியாவிலே அவருடைய ஜனத்தில் மீதியானவர்களுக்கு ஒரு பெரும்பாதையிருக்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ஞானத்தையும் உணர்வையும் அருளும் ஆவியும், ஆலோசனையையும் பெலனையும் அருளும் ஆவியும், அறிவையும் கர்த்தருக்குப் பயப்படுகிற பயத்தையும் அருளும் ஆவியுமாகிய கர்த்தருடைய ஆவியானவர் அவர்மேல் தங்கியிருப்ப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ஞானத்தையும் உணர்வையும் அருளும் ஆவியும், ஆலோசனையையும் பெலனையும் அருளும் ஆவியும், அறிவையும் கர்த்தருக்குப் பயப்படுகிற பயத்தையும் அருளும் ஆவியுமாகிய கர்த்தருடைய ஆவியானவர் அவர்மேல் தங்கியிருப்ப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ுக்குப் பயப்படுதல் அவருக்கு உகந்த வாசனையாயிருக்கும்; அவர் தமது கண் கண்டபடி நியாயந்தீர்க்காமலும், தமது காது கேட்டபடி தீர்ப்புச்செய்யாமலும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ுக்குப் பயப்படுதல் அவருக்கு உகந்த வாசனையாயிருக்கும்; அவர் தமது கண் கண்டபடி நியாயந்தீர்க்காமலும், தமது காது கேட்டபடி தீர்ப்புச்செய்யாமலு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தியின்படி ஏழைகளை நியாயம் விசாரித்து, யதார்த்தத்தின்படி பூமியிலுள்ள சிறுமையானவர்களுக்குத் தீர்ப்புச்செய்து, பூமியைத் தமது வாக்கின் கோலால் அடித்து, தமது வாயின் சுவாசத்தால் துன்மார்க்கரைச் சங்கரிப்ப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தியின்படி ஏழைகளை நியாயம் விசாரித்து, யதார்த்தத்தின்படி பூமியிலுள்ள சிறுமையானவர்களுக்குத் தீர்ப்புச்செய்து, பூமியைத் தமது வாக்கின் கோலால் அடித்து, தமது வாயின் சுவாசத்தால் துன்மார்க்கரைச் சங்கரிப்ப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3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ેનાં સર્વ કાર્યોમાં ન્યાય અને નીતિ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્યારે વરુઓ અને ઘેટાંઓ સાથે વસશે અને ચિત્તો લવારા સાથે સૂશે; વાછરડાં અને સિંહ તથા માતેલાં ઢો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ેગા ચરશે અને નાનાં બાળકો પણ તેમને ચરાવવા લઇ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ગાય અને રીંછ ભેગા મળીને ખાશે અને તેમનાં બચ્ચાં પણ ભેગા સૂશે. સિંહો ઢોરની જેમ ઘાસ ખા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નાનાં બાળકો નાગના રાફડા પર રમશે. ઝેરી સાપના દરને સ્પર્શ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યહોવાના આખા પવિત્ર પર્વત ઉપર ન તો કોઇ કોઇનું બુરૂં કરે, ન તો કોઇ કોઇને ઇજા કરે; કારણ, જેમ સાગ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ળથી ભરેલો હોય છે, તેમ દેશ યહોવાના જ્ઞાનથી ભર્યો ભર્યો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ે દિવસે રાજા, યશાઇનો વંશજ લોકોને એકત્ર કરવા ધ્વજારૂપ બની રહેશે. દેશવિદેશની પ્રજાઓ તેની આસપા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ેગી થશે. તે અને તેનું નિવાસસ્થાન મહિમાવંતુ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ે દિવસે મારા પ્રભુ આશ્શૂર, ઉત્તરી મિસર, દક્ષિણ મિસર, ક્રૂશ, એલામ, બાબિલ, હમાથ અને દરિયાપાર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દાઉદનો રાજવંશ એક વૃક્ષ સમાન છે. તેને કાપી નાખવામાં આવ્યું છે. પરંતુ યશાઇના ઠૂંઠામાંથી ફણગો ફૂટશ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દેશોમાંથી પોતાના લોકોમાંના જેઓ હજી બાકી રહેલા હશે તેમને પાછા લાવવા બીજીવાર પોતાનો હાથ વિસ્તારશ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પોતાની શકિતનો પરચો બતાવશ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પ્રજાઓની સમક્ષ “ધ્વજા” ફરકાવીને, તે પૃથ્વીના ચારે ખૂણેથી ઇસ્રાએલ અને યહૂદાના વેરવિખેર થઇ ગયેલ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ને ભેગા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ન તો ઇસ્રાએલ યહૂદાની ઇર્ષ્યા કરશે કે, ન તો યહૂદા ઇસ્રાએલનું દુશ્મન રહ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ેઓ બંને ભેગા મળીને ખભેખભા મિલાવી પશ્ચિમમાં પલિસ્તીઓ પર તૂટી પડશે અને પૂર્વના લોકોને લૂંટી લેશ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દોમ અને મોઆબ તેમની મૂઠીમાં આવશે; અને આમ્મોનના લોકો તેમની આણ સ્વીકા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યહોવા મિસરના રાતા સમુદ્રમાંથી રસ્તો કરશે; અને ફ્રાત નદી પર પોતાનો હાથ હલાવીને પ્રચંડ પવન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ોકલશે અને તેને સાત પ્રવાહમાં વહેંચી નાખશે જેથી તે સહેલાઇથી ઓળંગી શક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યહોવાના લોકો ઇસ્રાએલીઓ મિસરમાંથી બહાર આવ્યા ત્યારે તેમને માટે હતો તેવો જ માર્ગ એ લોકોના જ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ના મૂળિયામાંથી એક ડાળી ઉગવાની શરું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શ્શૂરમાં બાકી રહેલા હશે તેમને માટે પણ નિર્માણ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યહોવાનો આત્મા, સુબુદ્ધિ તથા સમજદારીનો આત્મા, વિવેકબુદ્ધિ તથા પરાક્રમનો આત્મા, જ્ઞાન તથા યહોવ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યનો આત્મા તેના પર રહ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ે યહોવાના ભયમાં હરખાશે; અને પોતાની આંખે જોયા પ્રમાણે તે ન્યાય કરશે નહિ. ને પોતાના કાને સાંભળ્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માણે તે નિર્ણય કરશે નહ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પણ તે ગરીબોનો પ્રામાણિકપણે ન્યાય કરશે અને દેશના દુ:ખીજનોનો સચ્ચાઇથી ન્યાય કરશે. અન્યાયીઓને તે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િર્ણય દંડની જેમ પ્રહાર કરશે. તેનો ચુકાદો દુષ્ટોનો સંહાર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2026-09-07T01:04:05Z</dcterms:created>
  <dcterms:modified xsi:type="dcterms:W3CDTF">2026-09-07T01:04:05Z</dcterms:modified>
  <dc:title>યશાયા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