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ஜாதிகளின் பாலைக் குடித்து, ராஜாக்களின் முலைப்பாலையும் உண்டு, கர்த்தராகிய நான் இரட்சகரென்றும், யாக்கோபின் வல்லவர் உன் மீட்பரென்றும் அறிந்துகொள்வாய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வெண்கலத்துக்குப் பதிலாகப் பொன்னையும், இரும்புக்குப் பதிலாக வெள்ளியையும், மரங்களுக்குப் பதிலாக வெண்கலத்தையும், கற்களுக்குப் பதிலாக இரும்பையும், வரப்பண்ணி, உன் கண்காணிகளைச் சமாதானமுள்ளவர்களும், உன் தண்டற்காரரை நீதியுள்ளவர்களுமாக்குவ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வெண்கலத்துக்குப் பதிலாகப் பொன்னையும், இரும்புக்குப் பதிலாக வெள்ளியையும், மரங்களுக்குப் பதிலாக வெண்கலத்தையும், கற்களுக்குப் பதிலாக இரும்பையும், வரப்பண்ணி, உன் கண்காணிகளைச் சமாதானமுள்ளவர்களும், உன் தண்டற்காரரை நீதியுள்ளவர்களுமாக்குவ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னிக் கொடுமை உன் தேசத்திலும், அழிவும் நாசமும் உன் எல்லைகளிலும் கேட்கப்படமாட்டாது; உன் மதில்களை இரட்சிப்பென்றும் உன்வாசல்களைத் துதியென்றும் சொல்லுவாய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னிக் கொடுமை உன் தேசத்திலும், அழிவும் நாசமும் உன் எல்லைகளிலும் கேட்கப்படமாட்டாது; உன் மதில்களை இரட்சிப்பென்றும் உன்வாசல்களைத் துதியென்றும் சொல்லுவாய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ிச் சூரியன் உனக்குப் பகலிலே வெளிச்சமாயிராமலும், சந்திரன் தன் வெளிச்சத்தால் உனக்குப் பிரகாசியாமலும், கர்த்தர் உனக்கு நித்திய வெளிச்சமும், உன் தேவனே உனக்கு மகிமையுமாயிருப்ப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ிச் சூரியன் உனக்குப் பகலிலே வெளிச்சமாயிராமலும், சந்திரன் தன் வெளிச்சத்தால் உனக்குப் பிரகாசியாமலும், கர்த்தர் உனக்கு நித்திய வெளிச்சமும், உன் தேவனே உனக்கு மகிமையுமாயிருப்ப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 சூரியன் இனி அஸ்தமிப்பதுமில்லை, உன் சந்திரன் மறைவதுமில்லை; கர்த்தரே உனக்கு நித்திய வெளிச்சமாயிருப்பார்; உன் துக்கநாட்கள் முடிந்துப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 சூரியன் இனி அஸ்தமிப்பதுமில்லை, உன் சந்திரன் மறைவதுமில்லை; கர்த்தரே உனக்கு நித்திய வெளிச்சமாயிருப்பார்; உன் துக்கநாட்கள் முடிந்துப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் ஜனங்கள் யாவரும் நீதிமான்களும், என்றைக்கும் பூமியைச் சுதந்தரிக்குங் குடிகளும், நான் நட்ட கிளைகளும், நான் மகிமைப்படும்படி என் கரங்களின் கிரியைகளுமாயிருப்ப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பரிசுத்த ஸ்தானத்தைச் சிங்காரிக்கும்படிக்கு, லீபனோனின் மகிமையும், தேவதாரு விருட்சங்களும், பாய்மர விருட்சங்களும், புன்னைமரங்களுங்கூட உன்னிடத்திற்குக் கொண்டுவரப்படும்; என் பாதஸ்தானத்தை மகிமைப்படுத்துவ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் ஜனங்கள் யாவரும் நீதிமான்களும், என்றைக்கும் பூமியைச் சுதந்தரிக்குங் குடிகளும், நான் நட்ட கிளைகளும், நான் மகிமைப்படும்படி என் கரங்களின் கிரியைகளுமாயிருப்ப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ன்னவன் ஆயிரமும், சிறியவன் பலத்த ஜாதியுமாவான்; கர்த்தராகிய நான் ஏற்றகாலத்தில் இதைத் தீவிரமாய் நடப்பிப்ப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ன்னவன் ஆயிரமும், சிறியவன் பலத்த ஜாதியுமாவான்; கர்த்தராகிய நான் ஏற்றகாலத்தில் இதைத் தீவிரமாய் நடப்பிப்ப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ழும்பிப் பிரகாசி; உன் ஒளிவந்தது, கர்த்தருடைய மகிமை உன்மேல் உதித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இருள் பூமியையும், காரிருள் வானங்களையும் மூடும்; ஆனாலும் உன்மேல் கர்த்தர் உதிப்பார்; அவருடைய மகிமை உன்மேல் காணப்ப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இருள் பூமியையும், காரிருள் வானங்களையும் மூடும்; ஆனாலும் உன்மேல் கர்த்தர் உதிப்பார்; அவருடைய மகிமை உன்மேல் காணப்ப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 வெளிச்சத்தினிடத்துக்கு ஜாதிகளும், உதிக்கிற உன் ஒளியினிடத்துக்கு ராஜாக்களும் நடந்துவருவ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ுற்றிலும் உன் கண்களை ஏறெடுத்துப்பார்; அவர்கள் எல்லாரும் ஏகமாய்க்கூடி உன்னிடத்திற்கு வருகிறார்கள்; உன் குமாரர் தூரத்திலிருந்து வந்து, உன் குமாரத்திகள் உன் பக்கத்திலே வளர்க்கப்படு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ுற்றிலும் உன் கண்களை ஏறெடுத்துப்பார்; அவர்கள் எல்லாரும் ஏகமாய்க்கூடி உன்னிடத்திற்கு வருகிறார்கள்; உன் குமாரர் தூரத்திலிருந்து வந்து, உன் குமாரத்திகள் உன் பக்கத்திலே வளர்க்கப்படுவ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ீ அதைக் கண்டு ஓடிவருவாய்; உன் இருதயம் அதிசயப்பட்டுப் பூரிக்கும்; கடற்கரையின் திரளான கூட்டம் உன் வசமாக திரும்பும், ஜாதிகளின் பலத்த சேனை உன்னிடத்துக்கு வர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பரிசுத்த ஸ்தானத்தைச் சிங்காரிக்கும்படிக்கு, லீபனோனின் மகிமையும், தேவதாரு விருட்சங்களும், பாய்மர விருட்சங்களும், புன்னைமரங்களுங்கூட உன்னிடத்திற்குக் கொண்டுவரப்படும்; என் பாதஸ்தானத்தை மகிமைப்படுத்துவ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ீ அதைக் கண்டு ஓடிவருவாய்; உன் இருதயம் அதிசயப்பட்டுப் பூரிக்கும்; கடற்கரையின் திரளான கூட்டம் உன் வசமாக திரும்பும், ஜாதிகளின் பலத்த சேனை உன்னிடத்துக்கு வர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ட்டகங்களின் ஏராளமும், மீதியான ஏப்பாத் தேசங்களின் வேகமான ஒட்டகங்களும் உன்னை மூடும்; சேபாவிலுள்ளவர்கள் யாவரும் பொன்னையும் தூபவர்க்கத்தையும் கொண்டுவந்து, கர்த்தரின் துதிகளைப் பிரசித்தப்படுத்துவ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ட்டகங்களின் ஏராளமும், மீதியான ஏப்பாத் தேசங்களின் வேகமான ஒட்டகங்களும் உன்னை மூடும்; சேபாவிலுள்ளவர்கள் யாவரும் பொன்னையும் தூபவர்க்கத்தையும் கொண்டுவந்து, கர்த்தரின் துதிகளைப் பிரசித்தப்படுத்துவ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ேதாரின் ஆடுகளெல்லாம் உன்னிடத்தில் சேர்க்கப்படும்; நெபாயோத்தின் கடாக்கள் உன்னைச் சேவித்து, அங்கிகரிக்கப்பட்டதாய் என் பலிபீடத்தின்மேல் ஏறும்; என் மகிமையின் ஆலயத்தை மகிமைப்படுத்துவ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ேதாரின் ஆடுகளெல்லாம் உன்னிடத்தில் சேர்க்கப்படும்; நெபாயோத்தின் கடாக்கள் உன்னைச் சேவித்து, அங்கிகரிக்கப்பட்டதாய் என் பலிபீடத்தின்மேல் ஏறும்; என் மகிமையின் ஆலயத்தை மகிமைப்படுத்துவ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கத்தைப்போலவும் தங்கள் பலகணித்துவாரங்களுக்குத் தீவிரிக்கிற புறாக்களைப்போலவும் பறந்துவருகிற இவர்கள் யார்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ீவுகள் எனக்குக் காத்திருக்கும்; அவர் உன்னை மகிமைப்படுத்தினார் என்று உன் பிள்ளைகளையும், அவர்களோடேகூட அவர்கள் பொன்னையும் அவர்கள் வெள்ளியையும் உன் தேவனாகிய கர்த்தரின் நாமத்துக்கென்றும் இஸ்ரவேலின் பரிசுத்தருக்கென்றும் தூரத்திலிருந்து கொண்டுவர, தர்ஷீசின் கப்பல்களும் ஏற்கனவே எனக்குக் காத்திருக்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ீவுகள் எனக்குக் காத்திருக்கும்; அவர் உன்னை மகிமைப்படுத்தினார் என்று உன் பிள்ளைகளையும், அவர்களோடேகூட அவர்கள் பொன்னையும் அவர்கள் வெள்ளியையும் உன் தேவனாகிய கர்த்தரின் நாமத்துக்கென்றும் இஸ்ரவேலின் பரிசுத்தருக்கென்றும் தூரத்திலிருந்து கொண்டுவர, தர்ஷீசின் கப்பல்களும் ஏற்கனவே எனக்குக் காத்திருக்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ீவுகள் எனக்குக் காத்திருக்கும்; அவர் உன்னை மகிமைப்படுத்தினார் என்று உன் பிள்ளைகளையும், அவர்களோடேகூட அவர்கள் பொன்னையும் அவர்கள் வெள்ளியையும் உன் தேவனாகிய கர்த்தரின் நாமத்துக்கென்றும் இஸ்ரவேலின் பரிசுத்தருக்கென்றும் தூரத்திலிருந்து கொண்டுவர, தர்ஷீசின் கப்பல்களும் ஏற்கனவே எனக்குக் காத்திருக்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நியரின் புத்திரர் உன் மதில்களைக் கட்டி, அவர்களுடைய ராஜாக்கள் உன்னைச் சேவிப்பார்கள்; என் கடுங்கோபத்தினால் உன்னை அடித்தேன்; ஆனாலும் என் கிருபையினால் உனக்கு இரங்கின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னை ஒடுக்கினவர்களின் பிள்ளைகளும் குனிந்து உன்னிடத்தில் வந்து, உன்னை அசட்டைபண்ணின யாவரும் உன் காலத்தில் பணிந்து, உன்னைக் கர்த்தருடைய நகரம் என்றும், இஸ்ரவேலுடைய பரிசுத்தரின் சீயோன் என்றும் சொல்வ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நியரின் புத்திரர் உன் மதில்களைக் கட்டி, அவர்களுடைய ராஜாக்கள் உன்னைச் சேவிப்பார்கள்; என் கடுங்கோபத்தினால் உன்னை அடித்தேன்; ஆனாலும் என் கிருபையினால் உனக்கு இரங்கின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னிடத்துக்கு ஜாதிகளின் பலத்த சேனையைக் கொண்டுவரும்படிக்கும், அவர்களுடைய ராஜாக்களை அழைத்துவரும்படிக்கும் உன் வாசல்கள் இரவும்பகலும் பூட்டப்படாமல் எப்பொழுதும் திறந்திருக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னிடத்துக்கு ஜாதிகளின் பலத்த சேனையைக் கொண்டுவரும்படிக்கும், அவர்களுடைய ராஜாக்களை அழைத்துவரும்படிக்கும் உன் வாசல்கள் இரவும்பகலும் பூட்டப்படாமல் எப்பொழுதும் திறந்திருக்க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னைச் சேவிக்காத ஜாதியும் ராஜ்யமும் அழியும்; அந்த ஜாதிகள் நிச்சயமாய்ப் பாழா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னை ஒடுக்கினவர்களின் பிள்ளைகளும் குனிந்து உன்னிடத்தில் வந்து, உன்னை அசட்டைபண்ணின யாவரும் உன் காலத்தில் பணிந்து, உன்னைக் கர்த்தருடைய நகரம் என்றும், இஸ்ரவேலுடைய பரிசுத்தரின் சீயோன் என்றும் சொல்வ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னை ஒடுக்கினவர்களின் பிள்ளைகளும் குனிந்து உன்னிடத்தில் வந்து, உன்னை அசட்டைபண்ணின யாவரும் உன் காலத்தில் பணிந்து, உன்னைக் கர்த்தருடைய நகரம் என்றும், இஸ்ரவேலுடைய பரிசுத்தரின் சீயோன் என்றும் சொல்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நெகிழப்பட்டதும், கைவிடப்பட்டதும், ஒருவரும் கடந்து நடவாததுமாயிருந்தாய்; ஆனாலும் உன்னை நித்திய மாட்சிமையாகவும், தலைமுறை தலைமுறையாயிருக்கும் மகிழ்ச்சியாகவும் வைப்ப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நெகிழப்பட்டதும், கைவிடப்பட்டதும், ஒருவரும் கடந்து நடவாததுமாயிருந்தாய்; ஆனாலும் உன்னை நித்திய மாட்சிமையாகவும், தலைமுறை தலைமுறையாயிருக்கும் மகிழ்ச்சியாகவும் வைப்ப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ஜாதிகளின் பாலைக் குடித்து, ராஜாக்களின் முலைப்பாலையும் உண்டு, கர்த்தராகிய நான் இரட்சகரென்றும், யாக்கோபின் வல்லவர் உன் மீட்பரென்றும் அறிந்துகொள்வாய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8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ં, યહોવા તારો તારક છું, હું યાકૂબનો મહાબળવાન દેવ, તારો રક્ષક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હું તમને કાંસાને બદલે સોનું અને લોખંડને બદલે ચાંદી તેમજ લાકડાને બદલે કાંસુ અને પથ્થરને બદલ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ઢું આપીશ. તારા પ્રશાસક શાંતિ અને ન્યાયપૂર્વક શાસન ચલાવે એમ હું કરીશ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ારી ભૂમિમાં હિંસાનું, વિનાશનું કે પાયમાલીનું નામ સાંભળવા નહિ મળે. તમારી ભીતો ‘તારણ’ કહેવાશ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રા દરવાજાઓ ‘સ્તુતિ’ કહેવા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હવે પછી તને દિવસ દરમ્યાન પ્રકાશ માટે સૂર્યની કે રાત્રે પ્રકાશ માટે ચંદ્રની જરૂર નહિ રહે, કારણ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ં તારો દેવ યહોવા, તારો શાશ્વત પ્રકાશ બની રહીશ, અને તારો દેવ તારો મહિમા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ારો સૂર્ય હવે કદી આથમશે નહિ કે તારો ચંદ્ર છુપાશે નહિ, કારણ, હું યહોવા તારો શાશ્વત પ્રકાશ બ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ીશ અને તારા દુ:ખના દિવસોનો અંત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વળી તમારા સર્વ લોકો ધામિર્ક થશે. તેઓ સદાકાળ પોતાના દેશનું વતન પામશે, કારણ કે હું મારા પોત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લબાનોનનાં ગૌરવરૂપ ચિનાર, સરળ અને સરુનું કિમતી લાકડું મારા પવિત્રસ્થાનની શોભા વધારવા, મ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થે તેઓને ત્યાં સ્થાપીશ; અને એમ મારો મહિમા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છેક નાનું કુટુંબ પણ સંખ્યામાં વૃદ્ધિ પામીને કુળસમૂહ બનશે. ને જે નાનકડું ટોળું છે તે વૃદ્ધ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મીને પરાક્રમી પ્રજા બનશે. હું યહોવા, સમયની સંપૂર્ણતાએ તે સર્વ પૂર્ણ કર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હે યરૂશાલેમ, પ્રકાશી ઊઠ! તારા પર યહોવાનો મહિમા ઉદય પામ્યો છે ને તે ઝળહળી રહ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જુઓ, પૃથ્વી પર હજી અંધકાર છવાયેલો છે અને લોકો હજી ઘોર તિમિરમાં છે, પણ તારા પર યહોવા ઉદય પામે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નો મહિમા તારા પર પ્રગટ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્રજાઓ તમારા પ્રકાશ તરફ આવશે; તેમના પરાક્રમી રાજાઓ પણ તમારા ચળકતા ઉજાસને નિહાળવા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ું જરા ઊંચી નજર કરીને ચારે તરફ જો; બધા ભેગા થઇને તારા તરફ આવે છે. દૂર દૂરથી તારા પુત્રો આવશ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ી પુત્રીઓને તેમની આયાઓ તેડીને લાવશ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એ જોઇને તમારી આંખો ખુશીથી ચળકશે અને તમારાં હૃદયો પ્રફુલ્લિત થશે, સમુદ્રની સંપત્તિ તમારી પા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દપીઠનો મહિમા કરવા તારી પાસે લાવવામાં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શે, દૂર દેશાવરોની સમૃદ્ધિ તમને અપા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ઊંટોના ટોળાથી તમારો દેશ છવાઇ જશે. તેઓ મિદ્યાન અને એફાહમાંના પ્રદેશમાંથી આવશે, શેબાથી પણ બધ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શે; સોનું અને લોબાન લઇને આવશે, યહોવાનાં સ્તોત્ર ગાતાં ગાતાં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કેદારના અને નબાયોથનાં બધાં ઘેટાંબકરાં તારા વિધિવત યજ્ઞ માટે લાવવામાં આવશે અને યહોવાની યજ્ઞ વેદ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 તેને પ્રસન્ન કરવા બલિ તરીકે હોમાશે અને તે એના મહિમાવંતા મંદિરનો મહિમા વધા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વાદળની જેમ અને પોતાના માળા તરફ જતાં કબૂતરોની જેમ ઊડતાં આ શું જાય 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હા, એ તો દૂર દેશાવરના વહાણ ભેગાં થઇને આવે છે અને તાશીર્શના વહાણો એમાં આગળ છે. તેઓ તમારા દે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ને નામે, તને મહિમાવંત બનાવનાર ઇસ્રાએલના પરમપવિત્ર દેવને નામે, તારા સંતાનોને સોનાચાંદી સાથે દૂ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ૂરથી પાછાં આવ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યહોવા યરૂશાલેમને કહે છે, “વિદેશીઓ આવશે અને તારા નગરોના કોટને ફરી બાંધશે. અને તેમના રાજાઓ ત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જેઓએ તારા પર ત્રાસ કર્યો તેઓના પુત્રો તારી પાસે નમતા આવશે; અને જેઓએ તને તુચ્છ માન્યું તેઓ સર્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ુલામ બનશે. કારણ ક્રોધ ચઢતાં મેં તને પ્રહાર કર્યો હતો. પણ હવે હું મારી કૃપામાં તારા પર દયા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ારા દરવાજા સદાય ખુલ્લા રહેશે, રાતે કે દિવસે કદી બંધ થશે નહિ, જેથી તેમાં થઇને વિદેશી રાજા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ી સમૃદ્ધિ લઇને આવ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રંતુ જે પ્રજા કે રાજ્ય તારી તાબેદારી સ્વીકારવાની ના પાડશે તેનો નાશ થશે, તે ખેદાનમેદાન થ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ા પગનાં તળિયાં સુધી નમશે; અને તેઓ તને ‘યહોવાનું નગર’, ‘ઇસ્રાએલના પવિત્ર દેવનો મહિમાવંત પર્વત એ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મથી તેઓ સંબોધશે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તું એક નગરી હતી જે ત્યકતા અને તિરસ્કૃત હતી, કોઇ તારામાંથી પસાર થતું નહોતું; પણ હું તને કાય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માનવંતી અને આનંદના ધામરૂપ બનાવ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વિદેશી ભૂમિઓ અને તેના રાજામહારાજાઓ તારું પોતાની માતાની જેમ પાલન કરશે, ત્યારે તને ખબર પડશે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2026-09-07T00:06:16Z</dcterms:created>
  <dcterms:modified xsi:type="dcterms:W3CDTF">2026-09-07T00:06:16Z</dcterms:modified>
  <dc:title>યશાયા : 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