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de, fade, each earthly joy; Jesus is mine ! 
Break every tender tie; Jesus is mine !
Dark is the wilderness, earth has no resting-place, 
Jesus alone can bless, Jesus is min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empt not my soul away; Jesus is mine ! 
Here would I ever stay; Jesus is mine !
Perishing things of clay, bora but for one brief day, 
Pass from my heart away ! Jesus is min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arewell, ye dreams of night; Jesus is mine ! 
Lost in this dawning light; Jesus is mine! 
All that my soul has tried left but a dismal void, 
Jesus has satisfied ; Jesus is min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rewell, mortality ; Jesus is mine ! 
Welcome, eternity ; Jesus is mine ! 
Welcome, O loved and blest ; welcome, sweet scenes of rest ; 
Welcome, my Saviour's breast; Jesus is min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2026-07-30T15:25:34Z</dcterms:created>
  <dcterms:modified xsi:type="dcterms:W3CDTF">2026-07-30T15:25:34Z</dcterms:modified>
  <dc:title>Hymn : 1045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