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உங்களுடனே தங்கியிருக்கையில் இவைகளை உங்களுக்குச் சொன்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நாமத்தினாலே பிதா அனுப்பப்போகிற பரிசுத்த ஆவியாகிய தேற்றரவாளனே எல்லாவற்றையும் உங்களுக்குப் போதித்து, நான் உங்களுக்குச் சொன்ன எல்லாவற்றையும் உங்களுக்கு நினைப்பூட்டுவ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ன் நாமத்தினாலே பிதா அனுப்பப்போகிற பரிசுத்த ஆவியாகிய தேற்றரவாளனே எல்லாவற்றையும் உங்களுக்குப் போதித்து, நான் உங்களுக்குச் சொன்ன எல்லாவற்றையும் உங்களுக்கு நினைப்பூட்டுவ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மாதானத்தை உங்களுக்கு வைத்துப்போகிறேன், என்னுடைய சமாதானத்தையே உங்களுக்குக் கொடுக்கிறேன்; உலகம் கொடுக்கிறபிரகாரம் நான் உங்களுக்குக் கொடுக்கிறதில்லை. உங்கள் இருதயம் கலங்காமலும் பயப்படாமலுமி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மாதானத்தை உங்களுக்கு வைத்துப்போகிறேன், என்னுடைய சமாதானத்தையே உங்களுக்குக் கொடுக்கிறேன்; உலகம் கொடுக்கிறபிரகாரம் நான் உங்களுக்குக் கொடுக்கிறதில்லை. உங்கள் இருதயம் கலங்காமலும் பயப்படாமலுமிருப்பத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போவேன் என்றும், திரும்பி உங்களிடத்தில் வருவேன் என்றும் நான் உங்களுடனே சொன்னதைக் கேட்டீர்களே. நீங்கள் என்னில் அன்புள்ளவர்களாயிருந்தால் பிதாவினிடத்திற்குப் போகிறேனென்று நான் சொன்னதைக் குறித்துச் சந்தோஷப்படுவீர்கள், ஏனெனில் என் பிதா என்னிலும் பெரியவர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து நடக்கும்போது நீங்கள் விசுவாசிக்கும்படியாக, நடப்பதற்குமுன்னமே இதை உங்களுக்குச் சொன்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ி நான் உங்களுடனே அதிகமாய் பேசுவதில்லை. இந்த உலகத்தின் அதிபதி வருகிறான். அவனுக்கு என்னிடத்தில் ஒன்றுமில்ல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னி நான் உங்களுடனே அதிகமாய் பேசுவதில்லை. இந்த உலகத்தின் அதிபதி வருகிறான். அவனுக்கு என்னிடத்தில் ஒன்றுமில்லை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பிதாவில் அன்பாயிருக்கிறேனென்றும், பிதா எனக்கு, கட்டளையிட்டபடியே செய்கிறேன் என்றும், உலகம் அறியும்படிக்கு இப்படி நடக்கும். எழுந்திருங்கள், இவ்விடம்விட்டுப் போவோம் வாருங்கள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ன் பிதாவில் அன்பாயிருக்கிறேனென்றும், பிதா எனக்கு, கட்டளையிட்டபடியே செய்கிறேன் என்றும், உலகம் அறியும்படிக்கு இப்படி நடக்கும். எழுந்திருங்கள், இவ்விடம்விட்டுப் போவோம் வாருங்கள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் இருதயம் கலங்காதிருப்பதாக; தேவனிடத்தில் விசுவாசமாயிருங்கள், என்னிடத்திலும் விசுவாசமாய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தாவின் வீட்டில் அநேக வாசஸ்தலங்கள் உண்டு; அப்படியில்லாதிருந்தால், நான் உங்களுக்குச் சொல்லியிருப்பேன்; ஒரு ஸ்தலத்தை உங்களுக்காக ஆயத்தம்பண்ணப்போ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தாவின் வீட்டில் அநேக வாசஸ்தலங்கள் உண்டு; அப்படியில்லாதிருந்தால், நான் உங்களுக்குச் சொல்லியிருப்பேன்; ஒரு ஸ்தலத்தை உங்களுக்காக ஆயத்தம்பண்ணப்போ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ோய் உங்களுக்காக ஸ்தலத்தை ஆயத்தம்பண்ணினபின்பு, நான் இருக்கிற இடத்திலே நீங்களும் இருக்கும்படி, நான் மறுபடியும் வந்து உங்களை என்னிடத்தில் சேர்த்துக்கொள்ளு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ோய் உங்களுக்காக ஸ்தலத்தை ஆயத்தம்பண்ணினபின்பு, நான் இருக்கிற இடத்திலே நீங்களும் இருக்கும்படி, நான் மறுபடியும் வந்து உங்களை என்னிடத்தில் சேர்த்துக்கொள்ளு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ோகிற இடத்தை அறிந்திருக்கிறீர்கள், வழியையும் அறிந்திருக்கிறீர்கள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ோமா அவரை நோக்கி ஆண்டவரே, நீர் போகிற இடத்தை அறியோமே, வழியை நாங்கள் எப்படி அறிவோ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யேசு: நானே வழியும் சத்தியமும் ஜீவனுமாயிருக்கிறேன்; என்னாலேயல்லாமல் ஒருவனும் பிதாவினிடத்தில் வர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கற்பனைகளைப் பெற்றுக்கொண்டு அவைகளைக் கைக்கொள்கிறவனே என்னிடத்தில் அன்பாயிருக்கிறான், என்னிடத்தில் அன்பாயிருக்கிறவன் என் பிதாவுக்கு அன்பாயிருப்பான்; நானும் அவனில் அன்பாயிருந்து, அவனுக்கு என்னை வெளிப்படுத்துவ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ற்கு இயேசு: நானே வழியும் சத்தியமும் ஜீவனுமாயிருக்கிறேன்; என்னாலேயல்லாமல் ஒருவனும் பிதாவினிடத்தில் வர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 அறிந்தீர்களானால் என் பிதாவையும் அறிந்திருப்பீர்கள்; இதுமுதல் நீங்கள் அவரை அறிந்தும் அவரைக் கண்டும் இருக்கிறீர்கள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லிப்பு அவரை நோக்கி: ஆண்டவரே, பிதாவை எங்களுக்குக் காண்பியும், அது எங்களுக்குப் போதும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யேசு: பிலிப்புவே, இவ்வளவுகாலம் நான் உங்களுடனேகூட இருந்தும் நீ என்னை அறியவில்லையா என்னைக் கண்டவன் பிதாவைக் கண்டான்; அப்படியிருக்க, பிதாவை எங்களுக்குக் காண்பியும் என்று நீ எப்படி சொல்லுகிறாய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இயேசு: பிலிப்புவே, இவ்வளவுகாலம் நான் உங்களுடனேகூட இருந்தும் நீ என்னை அறியவில்லையா என்னைக் கண்டவன் பிதாவைக் கண்டான்; அப்படியிருக்க, பிதாவை எங்களுக்குக் காண்பியும் என்று நீ எப்படி சொல்லுகிறாய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ிதாவிலும், பிதா என்னிலும் இருக்கிறதை நீ விசுவாசிக்கிறதில்லையா? நான் உங்களுடனே சொல்லுகிற வசனங்களை என் சுயமாய்ச் சொல்லவில்லை; என்னிடத்தில் வாசமாயிருக்கிற பிதாவானவரே இந்தக் கிரியைகளைச் செய்துவர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ிதாவிலும், பிதா என்னிலும் இருக்கிறதை நீ விசுவாசிக்கிறதில்லையா? நான் உங்களுடனே சொல்லுகிற வசனங்களை என் சுயமாய்ச் சொல்லவில்லை; என்னிடத்தில் வாசமாயிருக்கிற பிதாவானவரே இந்தக் கிரியைகளைச் செய்துவர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பிதாவிலும் பிதா என்னிலும் இருக்கிறதை நம்புங்கள்; அப்படியில்லாவிட்டாலும் என் கிரியைகளினிமித்தமாவது என்னை நம்ப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பிதாவிலும் பிதா என்னிலும் இருக்கிறதை நம்புங்கள்; அப்படியில்லாவிட்டாலும் என் கிரியைகளினிமித்தமாவது என்னை நம்ப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ெய்யாகவே மெய்யாகவே நான் உங்களுக்குச் சொல்லுகிறேன்; நான் என் பிதாவினிடத்திற்குப் போகிறபடியினால், என்னை விசுவாசிக்கிறவன் நான் செய்கிறகிரியைகளைத் தானும் செய்வான், இவைகளைப்பார்க்கிலும் பெரிய கிரியைகளையும் செய்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காரியோத்தல்லாத யூதா என்பவன் அவரை நோக்கி: ஆண்டவரே, நீர் உலகத்துக்கு உம்மை வெளிப்படுத்தாமல் எங்களுக்கு உம்மை வெளிப்படுத்தப்போகிற காரணமென்ன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ெய்யாகவே மெய்யாகவே நான் உங்களுக்குச் சொல்லுகிறேன்; நான் என் பிதாவினிடத்திற்குப் போகிறபடியினால், என்னை விசுவாசிக்கிறவன் நான் செய்கிறகிரியைகளைத் தானும் செய்வான், இவைகளைப்பார்க்கிலும் பெரிய கிரியைகளையும் செய்வ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என் நாமத்தினாலே எதைக் கேட்பீர்களோ, குமாரனில் பிதா மகிமைப்படும்படியாக, அதைச் செய்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த்தினாலே நீங்கள் எதைக்கேட்டாலும் அதை நான் செய்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என்னிடத்தில் அன்பாயிருந்தால் என் கற்பனைகளைக் கைக்கொள்ள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பிதாவை வேண்டிக்கொள்வேன், அபொழுது என்றென்றைக்கும் உங்களுடனேகூட இருக்கும்படிக்குச் சத்திய ஆவியாகிய வேறொரு தேற்றரவாளனை அவர் உங்களுக்குத் தந்தருளுவ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் அந்தச் சத்திய ஆவியானவரைக் காணாமலும் அறியாமலும் இருக்கிறபடியால் அவரைப் பெற்றுக்கொள்ளமாட்டாது; அவர் உங்களுடனே வாசம்பண்ணி உங்களுக்குள்ளே இருப்பதால், நீங்கள் அவரை அறி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லகம் அந்தச் சத்திய ஆவியானவரைக் காணாமலும் அறியாமலும் இருக்கிறபடியால் அவரைப் பெற்றுக்கொள்ளமாட்டாது; அவர் உங்களுடனே வாசம்பண்ணி உங்களுக்குள்ளே இருப்பதால், நீங்கள் அவரை அறி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உங்களைத் திக்கற்றவர்களாக விடேன், உங்களிடத்தில் வருவ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கொஞ்சக்காலத்திலே உலகம் என்னைக் காணாது, நீங்களோ என்னைக் காண்பீர்கள்; நான் பிழைக்கிறபடியினால் நீங்களும் பிழைப்பீ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கொஞ்சக்காலத்திலே உலகம் என்னைக் காணாது, நீங்களோ என்னைக் காண்பீர்கள்; நான் பிழைக்கிறபடியினால் நீங்களும் பிழைப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காரியோத்தல்லாத யூதா என்பவன் அவரை நோக்கி: ஆண்டவரே, நீர் உலகத்துக்கு உம்மை வெளிப்படுத்தாமல் எங்களுக்கு உம்மை வெளிப்படுத்தப்போகிற காரணமென்ன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என் பிதாவிலும், நீங்கள் என்னிலும், நான் உங்களிலும் இருக்கிறதை அந்நாளிலே நீங்கள் அறி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ுக்குப் பிரதியுத்தரமாக: ஒருவன் என்னில் அன்பாயிருந்தால், அவன் என் வசனத்தைக் கைக்கொள்ளுவான், அவனில் என் பிதா அன்பாயிருப்பார்; நாங்கள் அவனிடத்தில் வந்து அவனோடே வாசம்பண்ணுவ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ுக்குப் பிரதியுத்தரமாக: ஒருவன் என்னில் அன்பாயிருந்தால், அவன் என் வசனத்தைக் கைக்கொள்ளுவான், அவனில் என் பிதா அன்பாயிருப்பார்; நாங்கள் அவனிடத்தில் வந்து அவனோடே வாசம்பண்ணுவ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ில் அன்பாயிராதவன் என் வசனங்களைக் கைக்கொள்ளமாட்டான். நீங்கள் கேட்கிற வசனம் என்னுடையதாயிராமல் என்னை அனுப்பின பிதாவினுடையத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னில் அன்பாயிராதவன் என் வசனங்களைக் கைக்கொள்ளமாட்டான். நீங்கள் கேட்கிற வசனம் என்னுடையதாயிராமல் என்னை அனுப்பின பிதாவினுடையதா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766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े बातें मैं ने तुम्हारे साथ रहते हुए तुम से क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परन्तु सहायक अर्थात पवित्र आत्मा जिसे पिता मेरे नाम से भेजेगा, वह तुम्हें सब बातें सिखाए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कुछ मैं ने तुम से कहा है, वह सब तुम्हें स्मरण कर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मैं तुम्हें शान्ति दिए जाता हूं, अपनी शान्ति तुम्हें देता हूं; जैसे संसार देता है, मैं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 देता: तुम्हारा मन न घबराए और न ड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तुम ने सुना, कि मैं ने तुम से कहा, कि मैं जाता हूं, और तुम्हारे पास फिर आता हूं: यदि तुम मुझ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ेम रखते, तो इस बात से आनन्दित होते, कि मैं पिता के पास जाता हूं क्योंकि पिता मुझ से ब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मैं ने अब इस के होने से पहिले तुम से कह दिया है, कि जब वह हो जाए, तो तुम प्रतीति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मैं अब से तुम्हारे साथ और बहुत बातें न करूंगा, क्योंकि इस संसार का सरदार आता है, और मुझ में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िस के पास मेरी आज्ञा है, और वह उन्हें मानता है, वही मुझ से प्रेम रखता है, और जो मुझ से प्रे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न्तु यह इसलिये होता है कि संसार जाने कि मैं पिता से प्रेम रखता हूं, और जिस तरह पिता ने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दी, मैं वैसे ही करता हूं: उठो, यहां से चल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ुम्हारा मन व्याकुल न हो, तुम परमेश्वर पर विश्वास रखते हो मुझ पर भी विश्वास 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ेरे पिता के घर में बहुत से रहने के स्थान हैं, यदि न होते, तो मैं तुम से कह देता क्योंकि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लिये जगह तैयार करने ज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दि मैं जाकर तुम्हारे लिये जगह तैयार करूं, तो फिर आकर तुम्हें अपने यहां ले जाऊंगा, कि जहां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ूं वहां तुम भी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जहां मैं जाता हूं तुम वहां का मार्ग जान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थोमा ने उस से कहा, हे प्रभु, हम नहीं जानते कि तू हां जाता है तो मार्ग कैसे जान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ीशु ने उस से कहा, मार्ग और सच्चाई और जीवन मैं ही हूं; बिना मेरे द्वारा कोई पिता के पास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ता है, उस से मेरा पिता प्रेम रखेगा, और मैं उस से प्रेम रखूंगा, और अपने आप को उस पर प्रगट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ुंच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यदि तुम ने मुझे जाना होता, तो मेरे पिता को भी जानते, और अब उसे जानते हो, और उसे देखा 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फिलेप्पुस ने उस से कहा, हे प्रभु, पिता को हमें दिखा दे: यही हमारे लिये बहु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यीशु ने उस से कहा; हे फिलेप्पुस, मैं इतने दिन से तुम्हारे साथ हूं, और क्या तू मुझे नहीं जान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िस ने मुझे देखा है उस ने पिता को देखा है: तू क्यों कहता है कि पिता को हमें दि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ा तू प्रतीति नहीं करता, कि मैं पिता में हूं, और पिता मुझ में हैं? ये बातें जो मैं तुम से क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अपनी ओर से नहीं कहता, परन्तु पिता मुझ में रहकर अपने काम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मेरी ही प्रतीति करो, कि मैं पिता में हूं; और पिता मुझ में है; नहीं तो कामों ही के कारण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तीति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ैं तुम से सच सच कहता हूं, कि जो मुझ पर विश्वास रखता है, ये काम जो मैं करता हूं वह भी करेगा,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उस यहूदा ने जो इस्करियोती न था, उस से कहा, हे प्रभु, क्या हुआ की तू अपने आप को हम पर प्रगट क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न से भी बड़े काम करेगा, क्योंकि मैं पिता के पास जा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जो कुछ तुम मेरे नाम से मांगोगे, वही मैं करूंगा कि पुत्र के द्वारा पिता की महिम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दि तुम मुझ से मेरे नाम से कुछ मांगोगे, तो मैं उसे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दि तुम मुझ से प्रेम रखते हो, तो मेरी आज्ञाओं को मान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मैं पिता से बिनती करूंगा, और वह तुम्हें एक और सहायक देगा, कि वह सर्वदा तुम्हारे साथ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अर्थात सत्य का आत्मा, जिसे संसार ग्रहण नहीं कर सकता, क्योंकि वह न उसे देखता है और न उसे जान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: तुम उसे जानते हो, क्योंकि वह तुम्हारे साथ रहता है, और वह तुम में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ैं तुम्हें अनाथ न छोडूंगा, मैं तुम्हारे पास आ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थोड़ी देर रह गई है कि फिर संसार मुझे न देखेगा, परन्तु तुम मुझे देखोगे, इसलिये कि मैं जीव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तुम भी जीवित 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ा है, और संसार पर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दिन तुम जानोगे, कि मैं अपने पिता में हूं, और तुम मुझ में, और मैं तुम म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ीशु ने उस को उत्तर दिया, यदि कोई मुझ से प्रेम रखे, तो वह मेरे वचन को मानेगा, और मेरा पिता उस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ेम रखेगा, और हम उसके पास आएंगे, और उसके साथ वास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जो मुझ से प्रेम नहीं रखता, वह मेरे वचन नहीं मानता, और जो वचन तुम सुनते हो, वह मेरा नहीं वरन पि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है, जिस ने मुझे भेज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ूहन्ना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2026-09-06T02:06:24Z</dcterms:created>
  <dcterms:modified xsi:type="dcterms:W3CDTF">2026-09-06T02:06:24Z</dcterms:modified>
  <dc:title>यूहन्ना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