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யார் உம்முடைய கூடாரத்தில் தங்குவான்? யார் உம்முடைய பரிசுத்த பர்வதத்தில் வாசம்பண்ணுவான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த்தமனாய் நடந்து, நீதியை நடப்பித்து, மனதாரச் சத்தியத்தைப் பேசுகிறவன்தான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நாவினால் புறங்கூறாமலும், தன் தோழனுக்குத் தீங்குசெய்யாமலும், தன் அயலான்மேல் சொல்லப்படும் நிந்தையான பேச்சை எடுக்காமலும் இருக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ாதவன் அவன் பார்வைக்குத் தீழ்ப்பானவன்; கர்த்தருக்குப் பயந்தவர்களையோ கனம்பண்ணுகிறான்; ஆணையிட்டதில் தனக்கு நஷ்டம் வந்தாலும் தவறாத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ாதவன் அவன் பார்வைக்குத் தீழ்ப்பானவன்; கர்த்தருக்குப் பயந்தவர்களையோ கனம்பண்ணுகிறான்; ஆணையிட்டதில் தனக்கு நஷ்டம் வந்தாலும் தவறாதிருக்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பணத்தை வட்டிக்குக்கொடாமலும், குற்றமில்லாதவனுக்கு விரோதமாய்ப் பரிதானம் வாங்காமலும் இருக்கிறான். இப்படிச் செய்கிறவன் என்றென்றைக்கும் அசைக்கப்படுவ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பணத்தை வட்டிக்குக்கொடாமலும், குற்றமில்லாதவனுக்கு விரோதமாய்ப் பரிதானம் வாங்காமலும் இருக்கிறான். இப்படிச் செய்கிறவன் என்றென்றைக்கும் அசைக்கப்படுவ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ೇ, ನಿನ್ನ ಗುಡಾರದಲ್ಲಿ ತಂಗುವವನು ಯಾರು? ನಿನ್ನ ಪರಿಶುದ್ಧ ಪರ್ವತ ದಲ್ಲಿ ವಾಸಮಾಡುವವ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ಥಾರ್ಥವಾಗಿ ನಡೆದು ನೀತಿಯನ್ನು ನಡಿಸಿ ತನ್ನ ಹೃದಯದಲ್ಲಿ ಸತ್ಯವನ್ನಾಡುವವ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ು ತನ್ನ ನಾಲಿಗೆಯಿಂದ ಚಾಡಿ ಹೇಳುವದಿಲ್ಲ; ತನ್ನ ನೆರೆಯವನನ್ನು ನಿಂದಿಸು ವದ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 ಕಣ್ಣುಗಳಿಗೆ ನೀಚನು ತಿರಸ್ಕರಿಸಲ್ಪ ಟ್ಟಿದ್ದಾನೆ. ಆದರೆ ಕರ್ತನಿಗೆ ಭಯಪಡುವವರನ್ನು ಗೌರವಿಸುತ್ತಾನೆ, ಆಣ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ಷ್ಟವಾದರೂ ಬದಲಾ ಯಿಸದ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ತನ್ನ ಹಣವನ್ನು ಬಡ್ಡಿಗೆ ಕೊಡುವದಿಲ್ಲ; ನಿರಪರಾಧಿಗೆ ವಿರೋಧವಾಗಿ ಲಂಚ ತಕ್ಕೊಳ್ಳುವದಿಲ್ಲ. ಇವುಗಳನ್ನು ಮಾಡುವ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ೆಂದಿಗೂ ಕದಲದೆ ಇ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2026-06-03T08:57:42Z</dcterms:created>
  <dcterms:modified xsi:type="dcterms:W3CDTF">2026-06-03T08:57:42Z</dcterms:modified>
  <dc:title>சங்கீதம்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