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பணத்தை வட்டிக்குக்கொடாமலும், குற்றமில்லாதவனுக்கு விரோதமாய்ப் பரிதானம் வாங்காமலும் இருக்கிறான். இப்படிச் செய்கிறவன் என்றென்றைக்கும் அசைக்கப்படுவ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பணத்தை வட்டிக்குக்கொடாமலும், குற்றமில்லாதவனுக்கு விரோதமாய்ப் பரிதானம் வாங்காமலும் இருக்கிறான். இப்படிச் செய்கிறவன் என்றென்றைக்கும் அசைக்கப்படுவ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பணத்தை வட்டிக்குக்கொடாமலும், குற்றமில்லாதவனுக்கு விரோதமாய்ப் பரிதானம் வாங்காமலும் இருக்கிறான். இப்படிச் செய்கிறவன் என்றென்றைக்கும் அசைக்கப்பட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யார் உம்முடைய கூடாரத்தில் தங்குவான்? யார் உம்முடைய பரிசுத்த பர்வதத்தில் வாசம்பண்ணுவான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த்தமனாய் நடந்து, நீதியை நடப்பித்து, மனதாரச் சத்தியத்தைப் பேசுகிறவன்தான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த்தமனாய் நடந்து, நீதியை நடப்பித்து, மனதாரச் சத்தியத்தைப் பேசுகிறவன்தா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நாவினால் புறங்கூறாமலும், தன் தோழனுக்குத் தீங்குசெய்யாமலும், தன் அயலான்மேல் சொல்லப்படும் நிந்தையான பேச்சை எடுக்காமலும் இரு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நாவினால் புறங்கூறாமலும், தன் தோழனுக்குத் தீங்குசெய்யாமலும், தன் அயலான்மேல் சொல்லப்படும் நிந்தையான பேச்சை எடுக்காமலும் இருக்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ாதவன் அவன் பார்வைக்குத் தீழ்ப்பானவன்; கர்த்தருக்குப் பயந்தவர்களையோ கனம்பண்ணுகிறான்; ஆணையிட்டதில் தனக்கு நஷ்டம் வந்தாலும் தவறாதிருக்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ாதவன் அவன் பார்வைக்குத் தீழ்ப்பானவன்; கர்த்தருக்குப் பயந்தவர்களையோ கனம்பண்ணுகிறான்; ஆணையிட்டதில் தனக்கு நஷ்டம் வந்தாலும் தவறாதிருக்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ாதவன் அவன் பார்வைக்குத் தீழ்ப்பானவன்; கர்த்தருக்குப் பயந்தவர்களையோ கனம்பண்ணுகிறான்; ஆணையிட்டதில் தனக்கு நஷ்டம் வந்தாலும் தவறாதி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দি সেই লোক কাউকে টাকা দেয়, সে সেই ঋণের জন্য সুদ চায় না| এমনকি সেই লোক, সহজ সরল মানুষের অমঙ্গ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জন্য টাকা পয়সাও গ্রহণ করে না| যদি কোন লোক এই সত্‌ মানুষটির মত জীবনযাপন করে, তবে সে সর্বদ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কাছ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কে আপনার পবিত্র তাঁবুতে থাকতে পারে? কে আপনার পবিত্র পর্বতে থাকতে পার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কমাত্র সেই ব্যক্তি য়ে পবিত্রভাবে জীবনযাপন করে, য়ে সত্‌ কাজ করে, য়ে অন্তর থেকে সত্য কথা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আপনার পবিত্র পর্বতে বাস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ধরণের লোক, অন্যান্য মানুষ সম্পর্কে খারাপ কথা বলে না| সেই লোক তার প্রতিবেশীদের প্রতি খারাপ আচ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া| সেই লোক, তার নিজের পরিবার সম্পর্কে লজ্জাজনক কিছু বল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কে যারা ঘৃণা করে সেই লোক, তাদের সম্মান করে না| কিন্তু যারা প্রভুর সেবা করে, সেই লোক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 প্রদর্শন করে| যদি সে প্রতিবেশীর কাছে কোন প্রতিশ্রুতি করে থাকে, তবে সে তার প্রতিশ্রুতি পাল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2026-07-31T16:45:18Z</dcterms:created>
  <dcterms:modified xsi:type="dcterms:W3CDTF">2026-07-31T16:45:18Z</dcterms:modified>
  <dc:title>சங்கீதம்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