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ப்பட்டவைகளினிமித்தமாகக் கீழ்ப்படியாமையின் பிள்ளைகள்மேல் தேவகோபாக்கினை வருவதால், ஒருவனும் உங்களை வீண்வார்த்தைகளினாலே மோசம்போக்காதபடிக்கு எச்சரிக்கையாயிருங்கள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ப்படிப்பட்டவைகளினிமித்தமாகக் கீழ்ப்படியாமையின் பிள்ளைகள்மேல் தேவகோபாக்கினை வருவதால், ஒருவனும் உங்களை வீண்வார்த்தைகளினாலே மோசம்போக்காதபடிக்கு எச்சரிக்கையாயிருங்கள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க்குப் பங்காளிகளாகாதிர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ுற்காலத்தில் நீங்கள் அந்தகாரமாயிருந்தீர்கள், இப்பொழுதோ கர்த்தருக்குள் வெளிச்சமாயிருக்கிறீர்கள்; வெளிச்சத்தின் பிள்ளைகளாய் நடந்துகொள்ள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வியின் கனி, சகல நற்குணத்திலும் நீதியிலும் உண்மையிலும் விளங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ப் பிரியமானது இன்னதென்று நீங்கள் சோதித்துப்பார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னியற்ற அந்தகாரக் கிரியைகளுக்கு உடன்படாமல், அவைகளைக் கடிந்துகொள்ள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ால் ஒளிப்பிடத்தில் செய்யப்படும் கிரியைகளைச் சொல்லுகிறதும் அவலட்சணமாயிருக்கிறத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ெல்லாம் கடிந்துகொள்ளப்பட்டு வெளிச்சத்தினால் வெளியரங்கமாகும்; வெளியரங்கமாக்குகிறதெல்லாம் வெளிச்சம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ைகளெல்லாம் கடிந்துகொள்ளப்பட்டு வெளிச்சத்தினால் வெளியரங்கமாகும்; வெளியரங்கமாக்குகிறதெல்லாம் வெளிச்சம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லால், நீங்கள் பிரியமான பிள்ளைகளைப்போல தேவனைப் பின்பற்றுகிறவர்களாக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, தூங்குகிற நீ விழித்து, மரித்தோரை விட்டு எழுந்திரு, அப்பொழுது கிறிஸ்து உன்னைப் பிரகாசிப்பிப்பாரென்று சொல்லியி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, தூங்குகிற நீ விழித்து, மரித்தோரை விட்டு எழுந்திரு, அப்பொழுது கிறிஸ்து உன்னைப் பிரகாசிப்பிப்பாரென்று சொல்லிய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படியினாலே, நீங்கள் ஞானமற்றவர்களைப்போல நடவாமல், ஞானமுள்ளவர்களைப்போலக் கவனமாய் நடந்துகொள்ளப்பார்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ட்கள் பொல்லாதவைகளானதால் காலத்தைப் பிரயோஜனப்படுத்திக்கொள்ள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கையால், நீங்கள் மதியற்றவர்களாயிராமல், கர்த்தருடைய சித்தம் இன்னதென்று உணர்ந்துகொள்ள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ுன்மார்க்கத்திற்கு ஏதுவான மதுபான வெறிகொள்ளாமல், ஆவியினால் நிறைந்து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ுன்மார்க்கத்திற்கு ஏதுவான மதுபான வெறிகொள்ளாமல், ஆவியினால் நிறைந்து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ங்கீதங்களினாலும் கீர்த்தனைகளினாலும் ஞானப்பாட்டுகளினாலும் ஒருவருக்கொருவர் புத்திசொல்லிக்கொண்டு, உங்கள் இருதயத்தில் கர்த்தரைப் பாடிக் கீர்த்தனம்பண்ண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ங்கீதங்களினாலும் கீர்த்தனைகளினாலும் ஞானப்பாட்டுகளினாலும் ஒருவருக்கொருவர் புத்திசொல்லிக்கொண்டு, உங்கள் இருதயத்தில் கர்த்தரைப் பாடிக் கீர்த்தனம்பண்ண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கர்த்தராகிய இயேசுகிறிஸ்துவின் நாமத்தினாலே எப்பொழுதும் எல்லாவற்றிற்காகவும் பிதாவாகிய தேவனை ஸ்தோத்திரித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றிஸ்து நமக்காகத் தம்மை தேவனுக்குச் சுகந்த வாசனையான காணிக்கையாகவும் பலியாகவும் ஒப்புக்கொடுத்து நம்மில் அன்புகூர்ந்ததுபோல, நீங்களும் அன்பிலே நடந்துகொள்ள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ம்முடைய கர்த்தராகிய இயேசுகிறிஸ்துவின் நாமத்தினாலே எப்பொழுதும் எல்லாவற்றிற்காகவும் பிதாவாகிய தேவனை ஸ்தோத்திர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ெய்வ பயத்தோடே ஒருவருக்கொருவர் கீழ்ப்படிந்திர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னைவிகளே, கர்த்தருக்குக் கீழ்ப்படிகிறதுபோல, உங்கள் சொந்தப் புருஷருக்குங் கீழ்ப்படி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ிறிஸ்து சபைக்குத் தலையாயிருக்கிறதுபோல, புருஷனும் மனைவிக்குத் தலையாயிருக்கிறான்; அவரே சரீரத்திற்கும் இரட்சகராயிரு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, சபையானது கிறிஸ்துவுக்குக் கீழ்ப்படிகிறதுபோல மனைவிகளும் தங்கள் சொந்தப் புருஷர்களுக்கு எந்தக் காரியத்திலேயும் கீழ்ப்படிந்திருக்க 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, சபையானது கிறிஸ்துவுக்குக் கீழ்ப்படிகிறதுபோல மனைவிகளும் தங்கள் சொந்தப் புருஷர்களுக்கு எந்தக் காரியத்திலேயும் கீழ்ப்படிந்திருக்க 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ுருஷர்களே, உங்கள் மனைவிகளில் அன்புகூருங்கள்; அப்படியே கிறிஸ்துவும் சபையில் அன்புகூர்ந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ம் அதைத் திருவசனத்தைக்கொண்டு தண்ணீர் முழுக்கினால் சுத்திகரித்து, பரிசுத்தமாக்குகிறதற்க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றைதிரை முதலானவைகள் ஒன்றும் இல்லாமல் பரிசுத்தமும் பிழையற்றதுமான மகிமையுள்ள சபையாக அதைத் தமக்குமுன் நிறுத்திக்கொள்வதற்கும் தம்மைத்தாமே அதற்காக ஒப்புக்கொடுத்த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றைதிரை முதலானவைகள் ஒன்றும் இல்லாமல் பரிசுத்தமும் பிழையற்றதுமான மகிமையுள்ள சபையாக அதைத் தமக்குமுன் நிறுத்திக்கொள்வதற்கும் தம்மைத்தாமே அதற்காக ஒப்புக்கொடுத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றிஸ்து நமக்காகத் தம்மை தேவனுக்குச் சுகந்த வாசனையான காணிக்கையாகவும் பலியாகவும் ஒப்புக்கொடுத்து நம்மில் அன்புகூர்ந்ததுபோல, நீங்களும் அன்பிலே நடந்துகொள்ள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, புருஷர்களும் தங்கள் மனைவிகளைத் தங்கள் சொந்தச் சரீரங்களாகப் பாவித்து, அவர்களில் அன்புகூரவேண்டும்; தன் மனைவியில் அன்புகூருகிறவன் தன்னில்தான் அன்புகூரு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, புருஷர்களும் தங்கள் மனைவிகளைத் தங்கள் சொந்தச் சரீரங்களாகப் பாவித்து, அவர்களில் அன்புகூரவேண்டும்; தன் மனைவியில் அன்புகூருகிறவன் தன்னில்தான் அன்புகூருகி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சொந்த மாம்சத்தைப் பகைத்தவன் ஒருவனுமில்லையே; கர்த்தர் சபையைப் போஷித்துக்காப்பாற்றுகிறது போல ஒவ்வொருவனும் தன் மாம்சத்தைப் போஷித்துக் காப்பாற்றுகி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ன் சொந்த மாம்சத்தைப் பகைத்தவன் ஒருவனுமில்லையே; கர்த்தர் சபையைப் போஷித்துக்காப்பாற்றுகிறது போல ஒவ்வொருவனும் தன் மாம்சத்தைப் போஷித்துக் காப்பாற்றுகி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ம் அவருடைய சரீரத்தின் அவயவங்களாயும், அவருடைய மாம்சத்திற்கும் அவருடைய எலும்புக்கும் உரியவர்களாயும் இருக்கிறோ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ினிமித்தம் மனுஷன் தன் தகப்பனையும் தன் தாயையும் விட்டு, தன் மனைவியுடன் இசைந்து, இருவரும் ஒரே மாம்சமாயிருப்ப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ினிமித்தம் மனுஷன் தன் தகப்பனையும் தன் தாயையும் விட்டு, தன் மனைவியுடன் இசைந்து, இருவரும் ஒரே மாம்சமாயிருப்ப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ந்த இரகசியம் பெரியது; நான் கிறிஸ்துவைப்பற்றியும் சபையைப்பற்றியும் சொல்லுகி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டியும், உங்களிலும் அவனவன் தன்னிடத்தில் அன்புகூருவதுபோல, தன் மனைவியினிடத்திலும் அன்புகூரக்கடவன்; மனைவியும் புருஷனிடத்தில் பயபக்தியாயிருக்கக்கடவ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ப்படியும், உங்களிலும் அவனவன் தன்னிடத்தில் அன்புகூருவதுபோல, தன் மனைவியினிடத்திலும் அன்புகூரக்கடவன்; மனைவியும் புருஷனிடத்தில் பயபக்தியாயிருக்கக்கடவ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ேலும், பரிசுத்தவான்களுக்கு ஏற்றபடி, வேசித்தனமும், மற்றெந்த அசுத்தமும், பொருளாசையுமாகிய இவைகளின் பேர்முதலாய் உங்களுக்குள்ளே சொல்லப்படவுங்கூடா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வம்பும், புத்தியீனமான பேச்சும், பரியாசமும் தகாதவைகள்; ஸ்தோத்திரஞ்செய்தலே த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வம்பும், புத்தியீனமான பேச்சும், பரியாசமும் தகாதவைகள்; ஸ்தோத்திரஞ்செய்தலே த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பசாரக்காரனாவது, அசுத்தனாவது, விக்கிரகாராதனைக்காரனாகிய பொருளாசைக்காரனாவது தேவனுடைய ராஜ்யமாகிய கிறிஸ்துவின் ராஜ்யத்திலே சுதந்தரமடைவதில்லையென்று அறிந்திருக்கிறீ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ிபசாரக்காரனாவது, அசுத்தனாவது, விக்கிரகாராதனைக்காரனாகிய பொருளாசைக்காரனாவது தேவனுடைய ராஜ்யமாகிய கிறிஸ்துவின் ராஜ்யத்திலே சுதந்தரமடைவதில்லையென்று அறிந்திருக்கிறீர்கள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വ്യർത്ഥവാക്കുകളാൽ ആരും നിങ്ങളെ ചതിക്കരുതു; ഈ വക നിമിത്തമല്ലോ ദൈവകോപം അനുസരണം കെട്ടവരുടെ 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നിങ്ങൾ അവരുടെ കൂട്ടാളികൾ ആ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മുമ്പെ നിങ്ങൾ ഇരുളായിരുന്നു; ഇപ്പോഴോ കർത്താവിൽ വെളിച്ചം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കർത്താവിന്നു പ്രസാദമായതു എന്തെന്നു പരിശോധിച്ചുകൊണ്ടു വെളിച്ചത്തിലുള്ളവരായി നടന്ന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സകല സല്ഗുണവും നീതിയും സത്യവുമല്ലോ വെളിച്ചത്തിന്റെ ഫല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ഇരുട്ടിന്റെ നിഷ്ഫലപ്രവൃത്തികളിൽ കൂട്ടാളികൾ ആകരുതു; അവയെ ശാസിക്ക അത്രേ വേണ്ട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ർ ഗൂഢമായി ചെയ്യുന്നതു പറവാൻ പോലും ലജ്ജയ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വയെ ശാസിക്കുമ്പോഴോ സകലത്തെയും കുറിച്ചു വെളിച്ചത്താൽ ബോധം വരും; ബോധം വരുന്നതെല്ലാം വെളിച്ച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ോലെ തെളി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ആകയാൽ പ്രിയമക്കൾ എന്നപോലെ ദൈവത്തെ അനുക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ുകൊണ്ടു: “ഉറങ്ങുന്നവനേ, ഉണർന്നു മരിച്ചവരുടെ ഇടയിൽ നിന്നു എഴുന്നേൽക്ക; എന്നാൽ ക്രിസ്തു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േൽ പ്രകാശിക്കും” എന്നു ചൊ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ആകയാൽ സൂക്ഷമത്തോടെ, അജ്ഞാനികളായിട്ടല്ല ജ്ഞാനികളായിട്ടത്രേ നടപ്പാൻ നോക്ക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ഇതു ദുഷ്കാലമാകയാൽ സമയം തക്കത്തിൽ ഉപയോഗി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ബുദ്ധിഹീനരാകാതെ കർത്താവിന്റെ ഇഷ്ടം ഇന്നതെന്നു ഗ്രഹി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വീഞ്ഞു കുടിച്ചു മത്തരാകാരുതു; അതിനാൽ ദുർന്നടപ്പു ഉണ്ടാകുമല്ലോ. ആത്മാവു നിറഞ്ഞവര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ങ്കീർത്തനങ്ങളാ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സ്തുതികളാലും ആത്മിക ഗീതങ്ങളാലും തമ്മിൽ സംസാരിച്ചും നിങ്ങളുടെ ഹൃദയത്തിൽ കർത്താവിന്നു പാട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ീർത്തനം ചെയ്ത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മ്മുടെ കർത്താവായ യേശുക്രിസ്തുവിന്റെ നാമത്തിൽ ദൈവവും പിതാവുമായവന്നു എല്ലായ്പോഴും എല്ലാറ്റ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ക്രിസ്തുവും നിങ്ങളെ സ്നേഹിച്ചു നമുക്കു വേണ്ടി തന്നെത്താൻ ദൈവത്തിന്നു സൌരഭ്യവാസനയായ വഴിപാ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േണ്ടിയും സ്തോത്രം ചെയ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ക്രിസ്തുവിന്റെ ഭയത്തിൽ അന്യോന്യം കീഴ്പെട്ടി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ഭാര്യമാരേ, കർത്താവിന്നു എന്നപോലെ സ്വന്ത ഭർത്താക്കന്മാർക്കു കീഴടങ്ങ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ക്രിസ്തു ശരീരത്തിന്റെ രക്ഷിതാവായി സഭെക്കു തലയാകുന്നതുപോലെ ഭർത്താവു ഭാര്യകൂ തലയ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എന്നാൽ സഭ ക്രിസ്തുവിന്നു കീഴടങ്ങിയിരിക്കുന്നതു പോലെ ഭാര്യമാരും ഭർത്താക്കന്മാർക്കു സകലത്ത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ീഴടങ്ങിയിര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ഭർത്താക്കന്മാരേ, ക്രിസ്തുവും സഭയെ സ്നേഹിച്ചതുപോലെ നിങ്ങളുടെ ഭാര്യമാരെ സ്നേഹ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വൻ അവളെ വചനത്തോടുകൂടിയ ജലസ്നാനത്താൽ വെടിപ്പാക്കി വിശുദ്ധീകരിക്കേണ്ട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കറ, ചുളുക്കം മുതലായതു ഒന്നും ഇല്ലാതെ സഭയെ ശുദ്ധയും നിഷ്കളങ്കയുമായി തനിക്കു തന്നേ തേജസ്സോ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ന്നിറുത്തേണ്ടതിന്നും തന്നെത്താൻ അവൾക്കു വേണ്ടി ഏല്പിച്ചു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ാഗവുമായി അർപ്പിച്ചതു പോലെ സ്നേഹത്തിൽ നടപ്പി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അവ്വണ്ണം ഭർത്താക്കന്മാരും തങ്ങളുടെ ഭാര്യമാരെ സ്വന്ത ശരീരങ്ങളെപ്പോലെ സ്നേഹിക്കേണ്ടത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്യയെ സ്നേഹിക്കുന്നവൻ തന്നെത്താൻ സ്നേഹ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ആരും തന്റെ ജഡത്തെ ഒരുനാളും പകെച്ചിട്ടില്ലല്ലോ; ക്രിസ്തുവും സഭയെ ചെയ്യുന്നതു പോലെ അതിനെ പോറ്റ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ലർത്തുകയത്രേ ചെയ്യ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നാം അവന്റെ ശരീരത്തിന്റെ അവയവങ്ങള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അതു നിമിത്തം ഒരു മനുഷ്യൻ അപ്പനെയും അമ്മയെയും വിട്ടു ഭാര്യയോടു പറ്റിച്ചേരും; ഇരുവരും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േഹമായിത്തീര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ഈ മർമ്മം വലിയതു; ഞാൻ ക്രിസ്തുവിനെയും സഭയെയും ഉദ്ദേശിച്ചത്രേ പറയ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എന്നാൽ നിങ്ങളും അങ്ങനെ തന്നേ ഓരോരുത്തൻ താന്താന്റെ ഭാര്യയെ തന്നെപ്പോലെ തന്നേ സ്നേഹിക്കേണ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്യയോ ഭർത്താവിനെ ഭയപ്പെടേണ്ടതാ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ദുർന്നടപ്പും യാതൊരു അശുദ്ധിയും അത്യാഗ്രഹവും നിങ്ങളുടെ ഇടയിൽ പേർ പറകപോലും അരുത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ങ്ങനെ ആകുന്നു വിശുദ്ധന്മാർക്കു ഉചിതം. ചീത്തത്തരം, പൊട്ടച്ചൊൽ, കളിവാക്കു ഇങ്ങനെ ചേർച്ചയല്ലാത്ത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ന്നും അരുതു; സ്തോത്രമത്രേ വേണ്ട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ദുർന്നടപ്പുകാരൻ, അശുദ്ധൻ, വിഗ്രഹാരാധിയായ ദ്രവ്യാഗ്രഹി ഇവർക്കു ആർക്കും ക്രിസ്തുവിന്റ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ത്തിന്റെയും രാജ്യത്തിൽ അവകാശമില്ല എന്നു നിങ്ങൾ അറി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2026-06-03T09:06:45Z</dcterms:created>
  <dcterms:modified xsi:type="dcterms:W3CDTF">2026-06-03T09:06:45Z</dcterms:modified>
  <dc:title>எபேசியர்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