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ிபசாரக்காரனாவது, அசுத்தனாவது, விக்கிரகாராதனைக்காரனாகிய பொருளாசைக்காரனாவது தேவனுடைய ராஜ்யமாகிய கிறிஸ்துவின் ராஜ்யத்திலே சுதந்தரமடைவதில்லையென்று அறிந்திருக்கிறீர்கள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டிப்பட்டவைகளினிமித்தமாகக் கீழ்ப்படியாமையின் பிள்ளைகள்மேல் தேவகோபாக்கினை வருவதால், ஒருவனும் உங்களை வீண்வார்த்தைகளினாலே மோசம்போக்காதபடிக்கு எச்சரிக்கையாயிருங்கள்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டிப்பட்டவைகளினிமித்தமாகக் கீழ்ப்படியாமையின் பிள்ளைகள்மேல் தேவகோபாக்கினை வருவதால், ஒருவனும் உங்களை வீண்வார்த்தைகளினாலே மோசம்போக்காதபடிக்கு எச்சரிக்கையாயிருங்கள்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ுக்குப் பங்காளிகளாகாதிர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ுற்காலத்தில் நீங்கள் அந்தகாரமாயிருந்தீர்கள், இப்பொழுதோ கர்த்தருக்குள் வெளிச்சமாயிருக்கிறீர்கள்; வெளிச்சத்தின் பிள்ளைகளாய் நடந்துகொள்ள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வியின் கனி, சகல நற்குணத்திலும் நீதியிலும் உண்மையிலும் விளங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ுக்குப் பிரியமானது இன்னதென்று நீங்கள் சோதித்துப்பார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னியற்ற அந்தகாரக் கிரியைகளுக்கு உடன்படாமல், அவைகளைக் கடிந்துகொள்ள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ால் ஒளிப்பிடத்தில் செய்யப்படும் கிரியைகளைச் சொல்லுகிறதும் அவலட்சணமாயிருக்கிறத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ைகளெல்லாம் கடிந்துகொள்ளப்பட்டு வெளிச்சத்தினால் வெளியரங்கமாகும்; வெளியரங்கமாக்குகிறதெல்லாம் வெளிச்சமாயிருக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லால், நீங்கள் பிரியமான பிள்ளைகளைப்போல தேவனைப் பின்பற்றுகிறவர்களாக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, தூங்குகிற நீ விழித்து, மரித்தோரை விட்டு எழுந்திரு, அப்பொழுது கிறிஸ்து உன்னைப் பிரகாசிப்பிப்பாரென்று சொல்லியிருக்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, தூங்குகிற நீ விழித்து, மரித்தோரை விட்டு எழுந்திரு, அப்பொழுது கிறிஸ்து உன்னைப் பிரகாசிப்பிப்பாரென்று சொல்லியிருக்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படியினாலே, நீங்கள் ஞானமற்றவர்களைப்போல நடவாமல், ஞானமுள்ளவர்களைப்போலக் கவனமாய் நடந்துகொள்ளப்பார்த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ட்கள் பொல்லாதவைகளானதால் காலத்தைப் பிரயோஜனப்படுத்திக்கொள்ள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ையால், நீங்கள் மதியற்றவர்களாயிராமல், கர்த்தருடைய சித்தம் இன்னதென்று உணர்ந்துகொள்ள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ுன்மார்க்கத்திற்கு ஏதுவான மதுபான வெறிகொள்ளாமல், ஆவியினால் நிறைந்து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ங்கீதங்களினாலும் கீர்த்தனைகளினாலும் ஞானப்பாட்டுகளினாலும் ஒருவருக்கொருவர் புத்திசொல்லிக்கொண்டு, உங்கள் இருதயத்தில் கர்த்தரைப் பாடிக் கீர்த்தனம்பண்ண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ங்கீதங்களினாலும் கீர்த்தனைகளினாலும் ஞானப்பாட்டுகளினாலும் ஒருவருக்கொருவர் புத்திசொல்லிக்கொண்டு, உங்கள் இருதயத்தில் கர்த்தரைப் பாடிக் கீர்த்தனம்பண்ணி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்முடைய கர்த்தராகிய இயேசுகிறிஸ்துவின் நாமத்தினாலே எப்பொழுதும் எல்லாவற்றிற்காகவும் பிதாவாகிய தேவனை ஸ்தோத்திரித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்முடைய கர்த்தராகிய இயேசுகிறிஸ்துவின் நாமத்தினாலே எப்பொழுதும் எல்லாவற்றிற்காகவும் பிதாவாகிய தேவனை ஸ்தோத்திரித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றிஸ்து நமக்காகத் தம்மை தேவனுக்குச் சுகந்த வாசனையான காணிக்கையாகவும் பலியாகவும் ஒப்புக்கொடுத்து நம்மில் அன்புகூர்ந்ததுபோல, நீங்களும் அன்பிலே நடந்துகொள்ள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ெய்வ பயத்தோடே ஒருவருக்கொருவர் கீழ்ப்படிந்திர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னைவிகளே, கர்த்தருக்குக் கீழ்ப்படிகிறதுபோல, உங்கள் சொந்தப் புருஷருக்குங் கீழ்ப்படிய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ிறிஸ்து சபைக்குத் தலையாயிருக்கிறதுபோல, புருஷனும் மனைவிக்குத் தலையாயிருக்கிறான்; அவரே சரீரத்திற்கும் இரட்சகராயிருக்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ிறிஸ்து சபைக்குத் தலையாயிருக்கிறதுபோல, புருஷனும் மனைவிக்குத் தலையாயிருக்கிறான்; அவரே சரீரத்திற்கும் இரட்சகராயிருக்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, சபையானது கிறிஸ்துவுக்குக் கீழ்ப்படிகிறதுபோல மனைவிகளும் தங்கள் சொந்தப் புருஷர்களுக்கு எந்தக் காரியத்திலேயும் கீழ்ப்படிந்திருக்க வேண்ட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ுருஷர்களே, உங்கள் மனைவிகளில் அன்புகூருங்கள்; அப்படியே கிறிஸ்துவும் சபையில் அன்புகூர்ந்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ாம் அதைத் திருவசனத்தைக்கொண்டு தண்ணீர் முழுக்கினால் சுத்திகரித்து, பரிசுத்தமாக்குகிறதற்க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றைதிரை முதலானவைகள் ஒன்றும் இல்லாமல் பரிசுத்தமும் பிழையற்றதுமான மகிமையுள்ள சபையாக அதைத் தமக்குமுன் நிறுத்திக்கொள்வதற்கும் தம்மைத்தாமே அதற்காக ஒப்புக்கொடுத்த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றைதிரை முதலானவைகள் ஒன்றும் இல்லாமல் பரிசுத்தமும் பிழையற்றதுமான மகிமையுள்ள சபையாக அதைத் தமக்குமுன் நிறுத்திக்கொள்வதற்கும் தம்மைத்தாமே அதற்காக ஒப்புக்கொடுத்த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ே, புருஷர்களும் தங்கள் மனைவிகளைத் தங்கள் சொந்தச் சரீரங்களாகப் பாவித்து, அவர்களில் அன்புகூரவேண்டும்; தன் மனைவியில் அன்புகூருகிறவன் தன்னில்தான் அன்புகூருகி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றிஸ்து நமக்காகத் தம்மை தேவனுக்குச் சுகந்த வாசனையான காணிக்கையாகவும் பலியாகவும் ஒப்புக்கொடுத்து நம்மில் அன்புகூர்ந்ததுபோல, நீங்களும் அன்பிலே நடந்துகொள்ள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ே, புருஷர்களும் தங்கள் மனைவிகளைத் தங்கள் சொந்தச் சரீரங்களாகப் பாவித்து, அவர்களில் அன்புகூரவேண்டும்; தன் மனைவியில் அன்புகூருகிறவன் தன்னில்தான் அன்புகூருகி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ன் சொந்த மாம்சத்தைப் பகைத்தவன் ஒருவனுமில்லையே; கர்த்தர் சபையைப் போஷித்துக்காப்பாற்றுகிறது போல ஒவ்வொருவனும் தன் மாம்சத்தைப் போஷித்துக் காப்பாற்றுகி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ம் அவருடைய சரீரத்தின் அவயவங்களாயும், அவருடைய மாம்சத்திற்கும் அவருடைய எலும்புக்கும் உரியவர்களாயும் இருக்கிறோ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ம் அவருடைய சரீரத்தின் அவயவங்களாயும், அவருடைய மாம்சத்திற்கும் அவருடைய எலும்புக்கும் உரியவர்களாயும் இருக்கிறோ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தினிமித்தம் மனுஷன் தன் தகப்பனையும் தன் தாயையும் விட்டு, தன் மனைவியுடன் இசைந்து, இருவரும் ஒரே மாம்சமாயிருப்ப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தினிமித்தம் மனுஷன் தன் தகப்பனையும் தன் தாயையும் விட்டு, தன் மனைவியுடன் இசைந்து, இருவரும் ஒரே மாம்சமாயிருப்ப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ந்த இரகசியம் பெரியது; நான் கிறிஸ்துவைப்பற்றியும் சபையைப்பற்றியும் சொல்லுகிற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எப்படியும், உங்களிலும் அவனவன் தன்னிடத்தில் அன்புகூருவதுபோல, தன் மனைவியினிடத்திலும் அன்புகூரக்கடவன்; மனைவியும் புருஷனிடத்தில் பயபக்தியாயிருக்கக்கடவ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எப்படியும், உங்களிலும் அவனவன் தன்னிடத்தில் அன்புகூருவதுபோல, தன் மனைவியினிடத்திலும் அன்புகூரக்கடவன்; மனைவியும் புருஷனிடத்தில் பயபக்தியாயிருக்கக்கடவ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, பரிசுத்தவான்களுக்கு ஏற்றபடி, வேசித்தனமும், மற்றெந்த அசுத்தமும், பொருளாசையுமாகிய இவைகளின் பேர்முதலாய் உங்களுக்குள்ளே சொல்லப்படவுங்கூடா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, பரிசுத்தவான்களுக்கு ஏற்றபடி, வேசித்தனமும், மற்றெந்த அசுத்தமும், பொருளாசையுமாகிய இவைகளின் பேர்முதலாய் உங்களுக்குள்ளே சொல்லப்படவுங்கூடா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வம்பும், புத்தியீனமான பேச்சும், பரியாசமும் தகாதவைகள்; ஸ்தோத்திரஞ்செய்தலே த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வம்பும், புத்தியீனமான பேச்சும், பரியாசமும் தகாதவைகள்; ஸ்தோத்திரஞ்செய்தலே த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ிபசாரக்காரனாவது, அசுத்தனாவது, விக்கிரகாராதனைக்காரனாகிய பொருளாசைக்காரனாவது தேவனுடைய ராஜ்யமாகிய கிறிஸ்துவின் ராஜ்யத்திலே சுதந்தரமடைவதில்லையென்று அறிந்திருக்கிறீர்கள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నియొక్కయురాజ్యమునకు హక్కుదారుడు కాడను సంగతి మీకు నిశ్చయముగా తెలి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వ్యర్థమైన మాటలవలన ఎవడును మిమ్మును మోసపరచ నియ్యకుడి; ఇట్టి క్రియల వలన దేవుని ఉగ్ర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విధేయులైనవారిమీదికి వచ్చ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గనుక మీరు అట్టివారితో పాలివారై యుండక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ీరు పూర్వమందు చీకటియై యుంటిరి, ఇప్పుడైతే ప్రభువునందు వెలుగై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వెలుగు ఫలము సమస్తవిధములైన మంచితనము, నీతి, సత్యమను వాటిలో కనబడు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గనుక ప్రభువుకేది ప్రీతికరమైనదో దానిని పరీక్షించుచు, వెలుగు సంబంధులవలె నడుచు కొను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ిష్ఫలమైన అంధకార క్రియలలో పాలి వారైయుండక వాటిని ఖండించ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ఏలయనగా అట్టి క్రియలు చేయువారు రహస్యమందు జరిగించు పనులను గూర్చి మాటలాడుటయైనను అవమానకరమై 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సమస్తమును ఖండింపబడి వెలుగుచేత ప్రత్యక్షపరచబడును; ప్రత్యక్షపరచునది ఏదో అది వెలుగేగద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కావున మీరు ప్రియులైన పిల్లలవలె దేవునిపోలి నడుచుకొన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ందుచేత నిద్రించుచున్న నీవు మేల్కొని మృతులలోనుండి లెమ్ము, క్రీస్తు నీమీద ప్రకాశించునని ఆయ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ు 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దినములు చెడ్డవి గనుక, మీరు సమయమును పోనియ్యక సద్వినియోగము చేసికొనుచ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అజ్ఞానులవలె కాక, జ్ఞానులవలె నడుచుకొనునట్లు జాగ్రత్తగా చూచుకొన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ఇందు నిమిత్తము మీరు అవివేకులు కాక ప్రభువుయొక్క చిత్తమేమిటో గ్రహించుకొన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మరియు మద్యముతో మత్తులైయుండకుడి, దానిలో దుర్వ్యాపారము కలదు; అయితే ఆత్మ పూర్ణులైయుండ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ఒకనినొకడు కీర్తనల తోను సంగీతములతోను ఆత్మసంబంధమైన పాటలతోను హెచ్చరించుచు, మీ హృదయముల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భువునుగూర్చి పాడుచు కీర్తించుచ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మన ప్రభువైన యేసుక్రీస్తు పేరట సమస్తమునుగూర్చి తండ్రియైన దేవునికి ఎల్లప్పుడును కృతజ్ఞతాస్తుత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ల్లించుచ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క్రీస్తు మిమ్మును ప్రేమించి, పరిమళ వాసనగా ఉండుటకు మనకొరకు తన్నుతాను దేవునికి అర్పణముగాను బలిగా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క్రీస్తునందలి భయముతో ఒకనికొకడు లోబడియుండ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స్త్రీలారా, ప్రభువునకువలె మీ సొంతపురుషులకు లోబడియుండ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క్రీస్తు సంఘమునకు శిరస్సై యున్న లాగున పురుషుడు భార్యకు శిరస్సై యున్నాడు. క్రీస్తే శరీరము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క్షకుడై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సంఘము క్రీస్తునకు లోబడినట్టుగా భార్యలుకూడ ప్రతి విషయములోను తమ పురుషులకు లోబ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పురుషులారా, మీరును మీ భార్యలను ప్రేమించుడి. అటువలె క్రీస్తుకూడ సంఘమును ప్రేమించ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అది కళంకమైనను ముడతయైనను అట్టిది మరి ఏదైనను లేక, పరిశుద్ధమైనదిగా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నిర్దోష మైనదిగాను మహిమగల సంఘముగాను ఆయన తనయెదుట దానిని నిలువబెట్టుకొనవలెనని, వాక్యము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దకస్నానముచేత దానిని పవిత్రపరచి, పరిశుద్ధపరచుటకై దానికొరకు తన్ను తాను అప్పగించు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అటువలెనే పురుషులుకూడ తమ సొంతశరీరములనువలె తమ భార్యలను ప్రేమింప బద్ధులైయున్నారు. తన భార్య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ప్పగించుకొనెను; ఆలాగుననే మీరును ప్రేమగలిగి నడుచుకొన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ేమించువాడు తన్ను ప్రేమించుకొను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తన శరీరమును ద్వేషించినవాడెవడును లేడు గాని ప్రతివాడును దానిని పోషించి సంర క్షించుకొన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మనము క్రీస్తు శరీరమునకు అవయవములమై యున్నాము గనుక అలాగే క్రీస్తుకూడ సంఘమును పోష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రక్షించు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ఈ హేతువుచేత పురుషుడు తన తండ్రిని తల్లిని విడిచి తన భార్యను హత్తుకొనును; వారిద్దర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ఏకశరీరమగ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ఈ మర్మము గొప్పది; అయితే నేను క్రీస్తునుగూర్చియు సంఘమునుగూర్చియు చెప్ప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మెట్టుకు మీలో ప్రతి పురుషుడును తననువలె తన భార్యను ప్రేమింప వలెను, భార్యయైతే తన భర్తయందు భ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ిగి యుండునట్లు చూచుకొన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మీలో జారత్వమే గాని, యే విధమైన అపవిత్రతయే గాని, లోభత్వమేగాని, వీటి పేరైనను ఎత్తకూడదు, ఇద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ిశుద్ధులకు తగి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కృతజ్ఞతావచనమే మీరుచ్చరింపవలెను గాని మీరు బూతులైనను, పోకిరిమాటలైనను, సరసోక్తులైనను ఉచ్చరింపకూడద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వి మీకు తగ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వ్యభిచారియైనను, అపవిత్రుడైనను, విగ్రహారాధికుడై యున్నలోభియైనను, క్రీస్తుయొక్క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2026-07-31T18:38:48Z</dcterms:created>
  <dcterms:modified xsi:type="dcterms:W3CDTF">2026-07-31T18:38:48Z</dcterms:modified>
  <dc:title>எபேசியர்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