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ை உங்கள் கண்கள் காணும். அப்பொழுது நீங்கள்: கர்த்தர் இஸ்ரவேலுடைய எல்லை துவக்கி மகிமைப்படுத்தப்படுவார் என்பீ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ை உங்கள் கண்கள் காணும். அப்பொழுது நீங்கள்: கர்த்தர் இஸ்ரவேலுடைய எல்லை துவக்கி மகிமைப்படுத்தப்படுவார் என்பீ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ுமாரன் தன் பிதாவையும், ஊழியக்காரன் தன் எஜமானையும் கனம்பண்ணுகிறார்களே; நான் பிதாவானால் என் கனம் எங்கே? நான் எஜமானானால் எனக்குப் பயப்படும் பயம் எங்கே என்று சேனைகளின் கர்த்தர் தமது நாமத்தை அசட்டைபண்ணுகிற ஆசாரியர்களாகிய உங்களைக் கேட்கிறார்; அதற்கு நீங்கள் உமது நாமத்தை எதினாலே அசட்டைபண்ணினோம் என்கிறீ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ுமாரன் தன் பிதாவையும், ஊழியக்காரன் தன் எஜமானையும் கனம்பண்ணுகிறார்களே; நான் பிதாவானால் என் கனம் எங்கே? நான் எஜமானானால் எனக்குப் பயப்படும் பயம் எங்கே என்று சேனைகளின் கர்த்தர் தமது நாமத்தை அசட்டைபண்ணுகிற ஆசாரியர்களாகிய உங்களைக் கேட்கிறார்; அதற்கு நீங்கள் உமது நாமத்தை எதினாலே அசட்டைபண்ணினோம் என்கிறீ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ுமாரன் தன் பிதாவையும், ஊழியக்காரன் தன் எஜமானையும் கனம்பண்ணுகிறார்களே; நான் பிதாவானால் என் கனம் எங்கே? நான் எஜமானானால் எனக்குப் பயப்படும் பயம் எங்கே என்று சேனைகளின் கர்த்தர் தமது நாமத்தை அசட்டைபண்ணுகிற ஆசாரியர்களாகிய உங்களைக் கேட்கிறார்; அதற்கு நீங்கள் உமது நாமத்தை எதினாலே அசட்டைபண்ணினோம் என்கிறீ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பீடத்தின்மேல் அசுத்தமான அப்பத்தைப் படைக்கிறதினாலேயே; ஆனாலும் உம்மை எதினாலே அசுத்தப்படுதினோம் என்கிறீர்கள்; கர்த்தருடைய பந்தி எண்ணமற்றுப்போயிற்றென்று, நீங்கள் சொல்லுகிறதினாலேய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பீடத்தின்மேல் அசுத்தமான அப்பத்தைப் படைக்கிறதினாலேயே; ஆனாலும் உம்மை எதினாலே அசுத்தப்படுதினோம் என்கிறீர்கள்; கர்த்தருடைய பந்தி எண்ணமற்றுப்போயிற்றென்று, நீங்கள் சொல்லுகிறதினாலேயே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கண் ஊனமானதைப் பலியிடக்கொண்டுவந்தாலும் அது பொல்லாப்பல்ல, நீங்கள் காலூனமானதையும் நசல் பிடித்ததையும் கொண்டுவந்தாலும் அது பொல்லாப்பல்ல என்கிறீர்களே; அதை நீ உன் அதிபதிக்குச் செலுத்து அவன் உன்மேல் பிரியமாயிருப்பானோ? உன் முகத்தைப் பார்ப்பானோ என்று சேனைகளின் கர்த்தர் கேட்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கண் ஊனமானதைப் பலியிடக்கொண்டுவந்தாலும் அது பொல்லாப்பல்ல, நீங்கள் காலூனமானதையும் நசல் பிடித்ததையும் கொண்டுவந்தாலும் அது பொல்லாப்பல்ல என்கிறீர்களே; அதை நீ உன் அதிபதிக்குச் செலுத்து அவன் உன்மேல் பிரியமாயிருப்பானோ? உன் முகத்தைப் பார்ப்பானோ என்று சேனைகளின் கர்த்தர் கேட்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கண் ஊனமானதைப் பலியிடக்கொண்டுவந்தாலும் அது பொல்லாப்பல்ல, நீங்கள் காலூனமானதையும் நசல் பிடித்ததையும் கொண்டுவந்தாலும் அது பொல்லாப்பல்ல என்கிறீர்களே; அதை நீ உன் அதிபதிக்குச் செலுத்து அவன் உன்மேல் பிரியமாயிருப்பானோ? உன் முகத்தைப் பார்ப்பானோ என்று சேனைகளின் கர்த்தர் கேட்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ல்கியாவைக்கொண்டு கர்த்தர் இஸ்ரவேலுக்குச் சொன்ன வார்த்தையின் பார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ப்போதும் தேவனுடைய சமுகத்தை நோக்கிக் கெஞ்சுங்கள்; அப்பொழுது நம்மேல் இரங்குவார்; இது உங்களாலே வந்த காரியம், அவர் உங்களை அங்கீகரிப்பாரோ என்று சேனைகளின் கர்த்தர் கேட்கி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ப்போதும் தேவனுடைய சமுகத்தை நோக்கிக் கெஞ்சுங்கள்; அப்பொழுது நம்மேல் இரங்குவார்; இது உங்களாலே வந்த காரியம், அவர் உங்களை அங்கீகரிப்பாரோ என்று சேனைகளின் கர்த்தர் கேட்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ில் எவன் கூலியில்லாமல் கதவுகளைப் பூட்டுவான்; என் பலிபீடத்தின்மேல் அக்கினியைக் கூலியில்லாமல் கொளுத்தவுமாட்டீர்கள், உங்கள்பேரில் எனக்குப் பிரியமில்லையென்று சேனைகளின் கர்த்தர் சொல்லுகிறார்; உங்கள் கைகளிலுள்ள காணிக்கை எனக்கு உகந்ததல்ல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ில் எவன் கூலியில்லாமல் கதவுகளைப் பூட்டுவான்; என் பலிபீடத்தின்மேல் அக்கினியைக் கூலியில்லாமல் கொளுத்தவுமாட்டீர்கள், உங்கள்பேரில் எனக்குப் பிரியமில்லையென்று சேனைகளின் கர்த்தர் சொல்லுகிறார்; உங்கள் கைகளிலுள்ள காணிக்கை எனக்கு உகந்ததல்ல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ில் எவன் கூலியில்லாமல் கதவுகளைப் பூட்டுவான்; என் பலிபீடத்தின்மேல் அக்கினியைக் கூலியில்லாமல் கொளுத்தவுமாட்டீர்கள், உங்கள்பேரில் எனக்குப் பிரியமில்லையென்று சேனைகளின் கர்த்தர் சொல்லுகிறார்; உங்கள் கைகளிலுள்ள காணிக்கை எனக்கு உகந்ததல்ல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ூரியன் உதிக்கிற திசைதொடங்கி, அது அஸ்தமிக்கிற திசைவரைக்கும், என் நாமம் ஜாதிகளுக்குள்ளே மகத்துவமாயிருக்கும்; எல்லா இடங்களிலும் என் நாமத்துக்குத் தூபமும் சுத்தமான காணிக்கையும் செலுத்தப்படும்; என் நாமம் ஜாதிகளுக்குள்ளே மகத்துவமாயிருக்கும் என்று சேனைகளின் கர்த்தர் சொல்லுகி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ூரியன் உதிக்கிற திசைதொடங்கி, அது அஸ்தமிக்கிற திசைவரைக்கும், என் நாமம் ஜாதிகளுக்குள்ளே மகத்துவமாயிருக்கும்; எல்லா இடங்களிலும் என் நாமத்துக்குத் தூபமும் சுத்தமான காணிக்கையும் செலுத்தப்படும்; என் நாமம் ஜாதிகளுக்குள்ளே மகத்துவமாயிருக்கும் என்று சேனைகளின் கர்த்தர் சொல்லுகி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ூரியன் உதிக்கிற திசைதொடங்கி, அது அஸ்தமிக்கிற திசைவரைக்கும், என் நாமம் ஜாதிகளுக்குள்ளே மகத்துவமாயிருக்கும்; எல்லா இடங்களிலும் என் நாமத்துக்குத் தூபமும் சுத்தமான காணிக்கையும் செலுத்தப்படும்; என் நாமம் ஜாதிகளுக்குள்ளே மகத்துவமாயிருக்கும் என்று சேனைகளின் கர்த்தர் சொல்லுகி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ோ கர்த்தருடைய பந்தி அசுத்தமானது என்றும் அதின் ஆகாரமாகிய அதின் பலன் அற்பமானது என்றும் சொல்லுகிறதினாலே, என் நாமத்தைப் பரிசுத்தக்குலைச்சலாக்குகிறீ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ோ கர்த்தருடைய பந்தி அசுத்தமானது என்றும் அதின் ஆகாரமாகிய அதின் பலன் அற்பமானது என்றும் சொல்லுகிறதினாலே, என் நாமத்தைப் பரிசுத்தக்குலைச்சலாக்குகிறீ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ங்களைச் சிநேகித்தேனென்று கர்த்தர் சொல்லுகிறார்; அதற்கு நீங்கள்: எங்களை எப்படிச் சிநேகித்தீர் என்கிறீர்கள்; கர்த்தர் சொல்லுகிறார்: ஏசா யாக்கோபுக்குச் சகோதரனல்லவோ? ஆகிலும் யாக்கோபை நான் சிநேகித்த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தோ, இது எவ்வளவு வருத்தமென்று சொல்லி, அதை ஒரு திரணமாய்ப் பேசி, பீறுண்டதையும் கால் ஊனமானதையும் நசல்கொண்டதையும் கொண்டுவந்து காணிக்கையாகச் செலுத்துகிறீர்கள் என்று சேனைகளின் கர்த்தர் சொல்லுகிறார்; அதை உங்கள் கைகளில் அங்கீகரித்துக்கொள்வேனா என்று கர்த்தர் கேட்கி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தோ, இது எவ்வளவு வருத்தமென்று சொல்லி, அதை ஒரு திரணமாய்ப் பேசி, பீறுண்டதையும் கால் ஊனமானதையும் நசல்கொண்டதையும் கொண்டுவந்து காணிக்கையாகச் செலுத்துகிறீர்கள் என்று சேனைகளின் கர்த்தர் சொல்லுகிறார்; அதை உங்கள் கைகளில் அங்கீகரித்துக்கொள்வேனா என்று கர்த்தர் கேட்கி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தோ, இது எவ்வளவு வருத்தமென்று சொல்லி, அதை ஒரு திரணமாய்ப் பேசி, பீறுண்டதையும் கால் ஊனமானதையும் நசல்கொண்டதையும் கொண்டுவந்து காணிக்கையாகச் செலுத்துகிறீர்கள் என்று சேனைகளின் கர்த்தர் சொல்லுகிறார்; அதை உங்கள் கைகளில் அங்கீகரித்துக்கொள்வேனா என்று கர்த்தர் கேட்கி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ன் மந்தையில் கடா இருக்கையில் கெட்டுப்போனதை ஆண்டவருக்கு நேர்ந்துகொண்டு பலியிடுகிற கபடஸ்தன் சபிக்கப்பட்டவன்; என் நாமம் ஜாதிகளுக்குள்ளே பயங்கரமாயிருக்கும்; நான் மகத்துவமான ராஜா என்று சேனைகளின் கர்த்தர் சொல்லுகி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ன் மந்தையில் கடா இருக்கையில் கெட்டுப்போனதை ஆண்டவருக்கு நேர்ந்துகொண்டு பலியிடுகிற கபடஸ்தன் சபிக்கப்பட்டவன்; என் நாமம் ஜாதிகளுக்குள்ளே பயங்கரமாயிருக்கும்; நான் மகத்துவமான ராஜா என்று சேனைகளின் கர்த்தர் சொல்லுகி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ன் மந்தையில் கடா இருக்கையில் கெட்டுப்போனதை ஆண்டவருக்கு நேர்ந்துகொண்டு பலியிடுகிற கபடஸ்தன் சபிக்கப்பட்டவன்; என் நாமம் ஜாதிகளுக்குள்ளே பயங்கரமாயிருக்கும்; நான் மகத்துவமான ராஜா என்று சேனைகளின் கர்த்தர் சொல்லு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ங்களைச் சிநேகித்தேனென்று கர்த்தர் சொல்லுகிறார்; அதற்கு நீங்கள்: எங்களை எப்படிச் சிநேகித்தீர் என்கிறீர்கள்; கர்த்தர் சொல்லுகிறார்: ஏசா யாக்கோபுக்குச் சகோதரனல்லவோ? ஆகிலும் யாக்கோபை நான் சிநேகித்த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சாவையோ நான் வெறுத்தேன்; அவனுடைய மலைகளைப் பாழும் அவனுடைய சுதந்தரத்தை வனாந்தரத்திலுள்ள வலுசர்ப்பங்களின் தாவும் ஆக்கின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சாவையோ நான் வெறுத்தேன்; அவனுடைய மலைகளைப் பாழும் அவனுடைய சுதந்தரத்தை வனாந்தரத்திலுள்ள வலுசர்ப்பங்களின் தாவும் ஆக்கின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தோமியர்: நாம் எளிமைப்பட்டோம்: ஆனாலும் பாழானவைகளைத் திரும்பக் கட்டுவோம் என்று சொல்லுகிறார்கள்; அதற்குக் கர்த்தர்: அவர்கள் கட்டுவார்கள், நான் இடிப்பேன். அவர்கள் துன்மார்க்கத்தின் எல்லையென்றும், கர்த்தர் என்றைக்கும் சினம்வைக்கிற ஜனமென்றும் சொல்லப்படுவார்கள் என்கி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தோமியர்: நாம் எளிமைப்பட்டோம்: ஆனாலும் பாழானவைகளைத் திரும்பக் கட்டுவோம் என்று சொல்லுகிறார்கள்; அதற்குக் கர்த்தர்: அவர்கள் கட்டுவார்கள், நான் இடிப்பேன். அவர்கள் துன்மார்க்கத்தின் எல்லையென்றும், கர்த்தர் என்றைக்கும் சினம்வைக்கிற ஜனமென்றும் சொல்லப்படுவார்கள் என்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தோமியர்: நாம் எளிமைப்பட்டோம்: ஆனாலும் பாழானவைகளைத் திரும்பக் கட்டுவோம் என்று சொல்லுகிறார்கள்; அதற்குக் கர்த்தர்: அவர்கள் கட்டுவார்கள், நான் இடிப்பேன். அவர்கள் துன்மார்க்கத்தின் எல்லையென்றும், கர்த்தர் என்றைக்கும் சினம்வைக்கிற ஜனமென்றும் சொல்லப்படுவார்கள் என்கி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02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your eyes shall see, and all of you shall say, The LORD will be magnified from the border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 son honors his father, and a servant his master: if then I be a father, where is mine honou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if I be a master, where is my fear? says the LORD of hosts unto you, O priests, that despise 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ame. And all of you say, Wherein have we despised your nam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ll of you offer polluted bread upon mine altar; and all of you say, Wherein have we pollut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? In that all of you say, The table of the LORD is contemptib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if all of you offer the blind for sacrifice, is it not evil? and if all of you offer the la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sick, is it not evil? offer it now unto your governor; will he be pleased with you, or accep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 person? says the LORD of hos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 burden of the word of the LORD to Israel by Malachi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now, I pray you, plead to God that he will be gracious unto us: this has been by your mean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l he regard your persons? says the LORD of hos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Who is there even among you that would shut the doors for nothing? neither do all of you ki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ire on mine altar for nothing. I have no pleasure in you, says the LORD of hosts, neither will I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cept an offering at your h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For from the rising of the sun even unto the going down of the same my name shall be great amo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Gentiles; and in every place incense shall be offered unto my name, and a pure offering: for 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ame shall be great among the heathen, says the LORD of hos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But all of you have profaned it, in that all of you say, The table of the LORD is polluted;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fruit thereof, even his food, is contemptib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I have loved you, says the LORD. Yet all of you say, Wherein have you loved us? Was not Esa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ll of you said also, Behold, what a weariness is it! and all of you have snuffed at it, say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ORD of hosts; and all of you brought that which was torn, and the lame, and the sick; thus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you brought an offering: should I accept this of your hand? says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But cursed be the deceiver, which has in his flock a male, and vows, and sacrifices un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 a corrupt thing: for I am a great King, says the LORD of hosts, and my name is dreadful amo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heath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cob's brother? says the LORD: yet I loved Jacob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I hated Esau, and laid his mountains and his heritage waste for the dragons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dern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Whereas Edom says, We are impoverished, but we will return and build the desolate places; th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ys the LORD of hosts, They shall build, but I will throw down; and they shall call them,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order of wickedness, and, The people against whom the LORD has indignation for ev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2026-09-05T21:33:01Z</dcterms:created>
  <dcterms:modified xsi:type="dcterms:W3CDTF">2026-09-05T21:33:01Z</dcterms:modified>
  <dc:title>Malachi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