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எகிப்திலிருந்து புறப்படுகிறபோது நான் உங்களோடே உடன்படிக்கை பண்ணின வார்த்தையின்படியே, என் ஆவியானவரும் உங்கள் நடுவில் நிலைகொண்டிருப்பார்; பயப்படாதேயுங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எகிப்திலிருந்து புறப்படுகிறபோது நான் உங்களோடே உடன்படிக்கை பண்ணின வார்த்தையின்படியே, என் ஆவியானவரும் உங்கள் நடுவில் நிலைகொண்டிருப்பார்; பயப்படாதேய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சொல்லுகிறார்: கொஞ்சக்காலத்துக்குள்ளே இன்னும் ஒருதரம் நான் வானத்தையும் பூமியையும் சமுத்திரத்தையும் வெட்டாந்தரையையும் அசையப்பண்ணுவ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் சொல்லுகிறார்: கொஞ்சக்காலத்துக்குள்ளே இன்னும் ஒருதரம் நான் வானத்தையும் பூமியையும் சமுத்திரத்தையும் வெட்டாந்தரையையும் அசையப்பண்ணுவ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ல ஜாதிகளையும் அசையப்பண்ணுவேன், சகல ஜாதிகளாலும் விரும்பப்பட்டவர் வருவார்; இந்த ஆலயத்தை மகிமையினால் நிறையப்பண்ண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்ளியும் என்னுடையது, பொன்னும் என்னுடையது என்று சேனைகளின்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ந்தின ஆலயத்தின் மகிமையைப் பார்க்கிலும், இந்தப் பிந்தின ஆலயத்தின் மகிமை பெரிதாயிருக்கும் என்று சேனைகளின் கர்த்தர் சொல்லுகிறார்; இவ்விடத்திலே சமாதானத்தைக் கட்டளையிடுவேன் என்று சேனைகளின் கர்த்தர் உரைக்கிறார் என்று சொல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ந்தின ஆலயத்தின் மகிமையைப் பார்க்கிலும், இந்தப் பிந்தின ஆலயத்தின் மகிமை பெரிதாயிருக்கும் என்று சேனைகளின் கர்த்தர் சொல்லுகிறார்; இவ்விடத்திலே சமாதானத்தைக் கட்டளையிடுவேன் என்று சேனைகளின் கர்த்தர் உரைக்கிறார் என்று சொல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ரியுவின் இரண்டாம் வருஷம் ஒன்பதாம் மாதம் இருபத்துநாலாந்தேதியிலே ஆகாய் என்னும் தீர்க்கதரிசியின் மூலமாய்க் கர்த்தருடைய வார்த்தை உண்டாயிற்று; அவர்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ரியுவின் இரண்டாம் வருஷம் ஒன்பதாம் மாதம் இருபத்துநாலாந்தேதியிலே ஆகாய் என்னும் தீர்க்கதரிசியின் மூலமாய்க் கர்த்தருடைய வார்த்தை உண்டாயிற்று; அவர்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ஏழாம் மாதம் இருபத்தோராந்தேதியிலே ஆகாய் என்னும் தீர்க்கதரிசியின் மூலமாய் கர்த்தருடைய வார்த்தை உண்டாயிற்று;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ுவன் தன் வஸ்திரத்தின் தொங்கலிலே பரிசுத்த மாம்சத்தைக்கொண்டுபோகையில் தன் வஸ்திரத்தின் தொங்கல் அப்பத்தையாகிலும் சாதத்தையாகிலும், திராட்சரசத்தையாகிலும், எண்ணெயையாகிலும், மற்றெந்த போஜனபதார்த்தத்தையாகிலும் தொட்டால் அது பரிசுத்தமாகுமோ என்று நீ ஆசாரியரிடத்தில் வேத நியாயத்தைப்பற்றிக் கேள் என்று சேனைகளின் கர்த்தர் சொல்லுகிறார்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ஆசாரியர்கள் பிரதியுத்தரமாக: பரிசுத்தமாகாது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ஆசாரியர்கள் பிரதியுத்தரமாக: பரிசுத்தமாகாது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ணத்தால் தீட்டுப்பட்டவன் அவைகளில் எதையாகிலும் தொட்டால், அது தீட்டுப்படுமோ என்று ஆகாய் பின்னும் கேட்டான்; அதற்கு ஆசாரியர்கள் பிரதியுத்தரமாக: தீட்டுப்படும் என்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ணத்தால் தீட்டுப்பட்டவன் அவைகளில் எதையாகிலும் தொட்டால், அது தீட்டுப்படுமோ என்று ஆகாய் பின்னும் கேட்டான்; அதற்கு ஆசாரியர்கள் பிரதியுத்தரமாக: தீட்டுப்படும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ஆகாய் அப்படியே இந்த ஜனங்களும் இந்த ஜாதியாரும் என் சமுகத்தில் இருக்கிறார்கள் என்று கர்த்தர் சொல்லுகிறார்; அவர்களுடைய கைகளின் எல்லாக் கிரியைகளும் அப்படியே இருக்கிறது; அவர்கள் அங்கே கொண்டுவந்து படைக்கிறதும் தீட்டுப்பட்ட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ஆகாய் அப்படியே இந்த ஜனங்களும் இந்த ஜாதியாரும் என் சமுகத்தில் இருக்கிறார்கள் என்று கர்த்தர் சொல்லுகிறார்; அவர்களுடைய கைகளின் எல்லாக் கிரியைகளும் அப்படியே இருக்கிறது; அவர்கள் அங்கே கொண்டுவந்து படைக்கிறதும் தீட்டுப்பட்ட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ஆகாய் அப்படியே இந்த ஜனங்களும் இந்த ஜாதியாரும் என் சமுகத்தில் இருக்கிறார்கள் என்று கர்த்தர் சொல்லுகிறார்; அவர்களுடைய கைகளின் எல்லாக் கிரியைகளும் அப்படியே இருக்கிறது; அவர்கள் அங்கே கொண்டுவந்து படைக்கிறதும் தீட்டுப்பட்ட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கர்த்தருடைய ஆலயத்தைக் கட்டும்படி ஒரு கல்லின்மேல் ஒரு கல் வைக்கப்பட்டது முதல் நடந்ததை உங்கள் மனதிலே சிந்தித்துப்பா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கர்த்தருடைய ஆலயத்தைக் கட்டும்படி ஒரு கல்லின்மேல் ஒரு கல் வைக்கப்பட்டது முதல் நடந்ததை உங்கள் மனதிலே சிந்தித்துப்பா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செயல்த்தியேலின் குமாரனாகிய செருபாபேல் என்னும் யூதாவின் தலைவனோடும், யோத்சதாக்கின் குமாரனாகிய யோசுவா என்னும் பிரதான ஆசாரியனோடும், ஜனத்தில் மீதியானவர்களோடும் சொல்லவேண்டியது, என்னவென்றால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ாட்கள் முதல் ஒருவன் இருபது மரக்காலாகக் கண்ட அம்பாரத்தினிடத்தில் வந்தபோது, பத்துமரக்கால்மாத்திரம் இருந்தது; ஒருவன் ஆலையின் தொட்டியில் ஐம்பதுகுடம் மொள்ள ஆலையினிடத்திலே வந்தபோது இருபது குடம்மாத்திரம் இ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்த நாட்கள் முதல் ஒருவன் இருபது மரக்காலாகக் கண்ட அம்பாரத்தினிடத்தில் வந்தபோது, பத்துமரக்கால்மாத்திரம் இருந்தது; ஒருவன் ஆலையின் தொட்டியில் ஐம்பதுகுடம் மொள்ள ஆலையினிடத்திலே வந்தபோது இருபது குடம்மாத்திரம் இருந்த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ுக்காயினாலும் விஷப்பனியினாலும் கல்மழையினாலும் உங்களை உங்கள் கைகளின் வேலையிலெல்லாம் அடித்தேன்; ஆனாலும் நீங்கள் என்னிடத்தில் மனந்திரும்பாமல்போனீர்களென்று கர்த்தர் சொல்லு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ருக்காயினாலும் விஷப்பனியினாலும் கல்மழையினாலும் உங்களை உங்கள் கைகளின் வேலையிலெல்லாம் அடித்தேன்; ஆனாலும் நீங்கள் என்னிடத்தில் மனந்திரும்பாமல்போனீர்களென்று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இதற்கு முந்தின காலத்தில் நடந்ததை உங்கள் மனதிலே சிந்தித்துப்பாருங்கள்; ஒன்பதாம் மாதம் இருபத்துநாலாந்தேதியாகிய இந்நாள்முதல் கர்த்தருடைய ஆலயத்தின் அஸ்திபாரம் போடப்பட்ட அந்நாள்வரைக்கும் சென்றகாலத்தில் நடந்ததை உங்கள் மனதிலே சிந்தித்துப்பார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ோதும் இதற்கு முந்தின காலத்தில் நடந்ததை உங்கள் மனதிலே சிந்தித்துப்பாருங்கள்; ஒன்பதாம் மாதம் இருபத்துநாலாந்தேதியாகிய இந்நாள்முதல் கர்த்தருடைய ஆலயத்தின் அஸ்திபாரம் போடப்பட்ட அந்நாள்வரைக்கும் சென்றகாலத்தில் நடந்ததை உங்கள் மனதிலே சிந்தித்துப்பாருங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ளஞ்சியத்தில் இன்னும் விதைத்தானியம் உண்டோ? திராட்சச்செடியும் அத்திமரமும் மாதளஞ்செடியும் ஒலிவமரமும் கனிகொடுக்கவில்லையே, நான் இன்றுமுதல் உங்களை ஆசீர்வதிப்பேன் என்று சொல்லுகிறார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ளஞ்சியத்தில் இன்னும் விதைத்தானியம் உண்டோ? திராட்சச்செடியும் அத்திமரமும் மாதளஞ்செடியும் ஒலிவமரமும் கனிகொடுக்கவில்லையே, நான் இன்றுமுதல் உங்களை ஆசீர்வதிப்பேன் என்று சொல்லுகிறார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ருபத்துநாலாந்தேதியாகிய அந்நாளிலே கர்த்தருடைய வார்த்தை இரண்டாம் விசை ஆகாய் என்பவனுக்கு உண்டாகி, அவர்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யூதாவின் தலைவனாகிய செருபாபேலோடே சொல்லவேண்டியது என்னவென்றால், நான் வானத்தையும் பூமியையும் அசையப்பண்ணி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செயல்த்தியேலின் குமாரனாகிய செருபாபேல் என்னும் யூதாவின் தலைவனோடும், யோத்சதாக்கின் குமாரனாகிய யோசுவா என்னும் பிரதான ஆசாரியனோடும், ஜனத்தில் மீதியானவர்களோடும் சொல்லவேண்டியது, என்னவென்றால்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ஜ்யங்களின் சிங்காசனத்தைக் கவிழ்த்து, ஜாதிகளுடைய ராஜ்யங்களின் பெலத்தை அழித்து, இரதத்தையும் அதில் ஏறியிருக்கிறவர்களையும் கவிழ்த்துப்போடுவேன்; குதிரைகளோடே அவைகளின்மேல் ஏறியிருப்பவர்களும் அவரவர் தங்கள் தங்கள் சகோதரனின் பட்டயத்தினாலே விழுவ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ஜ்யங்களின் சிங்காசனத்தைக் கவிழ்த்து, ஜாதிகளுடைய ராஜ்யங்களின் பெலத்தை அழித்து, இரதத்தையும் அதில் ஏறியிருக்கிறவர்களையும் கவிழ்த்துப்போடுவேன்; குதிரைகளோடே அவைகளின்மேல் ஏறியிருப்பவர்களும் அவரவர் தங்கள் தங்கள் சகோதரனின் பட்டயத்தினாலே விழுவ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ராஜ்யங்களின் சிங்காசனத்தைக் கவிழ்த்து, ஜாதிகளுடைய ராஜ்யங்களின் பெலத்தை அழித்து, இரதத்தையும் அதில் ஏறியிருக்கிறவர்களையும் கவிழ்த்துப்போடுவேன்; குதிரைகளோடே அவைகளின்மேல் ஏறியிருப்பவர்களும் அவரவர் தங்கள் தங்கள் சகோதரனின் பட்டயத்தினாலே விழ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ேனைகளின் கர்த்தர் சொல்லுகிறார்: செயல்த்தியேலின் குமாரனாகிய செருபாபேல் என்னும் என் ஊழியக்காரனே, உன்னை நான் அந்நாளிலே சேர்த்துக்கொண்டு, உன்னை முத்திரை மோதிரமாக வைப்பேன் என்று கர்த்தர் சொல்லுகிறார்; நான் உன்னைத் தெரிந்துகொண்டேன் என்று சேனைகளின் கர்த்தர் உரைக்கிறார் என்று சொல்லுகிறார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ேனைகளின் கர்த்தர் சொல்லுகிறார்: செயல்த்தியேலின் குமாரனாகிய செருபாபேல் என்னும் என் ஊழியக்காரனே, உன்னை நான் அந்நாளிலே சேர்த்துக்கொண்டு, உன்னை முத்திரை மோதிரமாக வைப்பேன் என்று கர்த்தர் சொல்லுகிறார்; நான் உன்னைத் தெரிந்துகொண்டேன் என்று சேனைகளின் கர்த்தர் உரைக்கிறார் என்று சொல்லுகிறார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ஆலயத்தின் முந்தின மகிமையைக் கண்டவர்களில் உங்களுக்குள்ளே மீந்திருக்கிறவர்கள் யார்? இப்பொழுது இது உங்களுக்கு எப்படிக் காண்கிறது? அதற்கு இது உங்கள் பார்வையில் ஒன்றுமில்லாததுபோல் காண்கிறதல்லவா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ந்த ஆலயத்தின் முந்தின மகிமையைக் கண்டவர்களில் உங்களுக்குள்ளே மீந்திருக்கிறவர்கள் யார்? இப்பொழுது இது உங்களுக்கு எப்படிக் காண்கிறது? அதற்கு இது உங்கள் பார்வையில் ஒன்றுமில்லாததுபோல் காண்கிறதல்லவா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செருபாபேலே, திடன்கொள் என்று கர்த்தர் சொல்லுகிறார்; யோத்சதாக்கின் குமாரனாகிய யோசுவா என்னும் பிரதான ஆசாரியனே நீ திடன்கொள்; தேசத்தின் எல்லா ஜனங்களே, நீங்கள் திடன்கொள்ளுங்கள், வேலையை நடத்துங்கள் என்று கர்த்தர் சொல்லுகிறார்; நான் உங்களுடனே இருக்கிற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செருபாபேலே, திடன்கொள் என்று கர்த்தர் சொல்லுகிறார்; யோத்சதாக்கின் குமாரனாகிய யோசுவா என்னும் பிரதான ஆசாரியனே நீ திடன்கொள்; தேசத்தின் எல்லா ஜனங்களே, நீங்கள் திடன்கொள்ளுங்கள், வேலையை நடத்துங்கள் என்று கர்த்தர் சொல்லுகிறார்; நான் உங்களுடனே இருக்கிற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ஆனாலும் செருபாபேலே, திடன்கொள் என்று கர்த்தர் சொல்லுகிறார்; யோத்சதாக்கின் குமாரனாகிய யோசுவா என்னும் பிரதான ஆசாரியனே நீ திடன்கொள்; தேசத்தின் எல்லா ஜனங்களே, நீங்கள் திடன்கொள்ளுங்கள், வேலையை நடத்துங்கள் என்று கர்த்தர் சொல்லுகிறார்; நான் உங்களுடனே இருக்கிறேன் என்று சேனைகளின்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4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મે જ્યારે મિસરમાંથી બહાર આવ્યા, ત્યારે મેં તમને વચન આપ્યા પ્રમાણે મારો આત્મા તમારામાં હતો; ત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ડરશો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કારણ કે સૈન્યોનો દેવ યહોવા કહે છે, “હું થોડી જ વારમાં ફરીથી આકાશ, પૃથ્વી, સમુદ્ર અને સૂકી ધરતી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ચમચાવી મૂક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હું આ બધા રાષ્ટોને હચમચાવી મૂકીશ, અને તેમની ધનસંપતિ અહીં આવશે અને આ મંદિરને હું ખજાનાથી ભરી દઇ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એમ સૈન્યોનો દેવ યહોવા કહે છે, તેઓની ચાંદી અને સોનું માર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થી આ મંદિરની પ્રતિષ્ઠા હવે પહેલાના કરતાં ઘણી વધારે હશે. અને આ મંદિરને હું સુખ અને શાંતિ આપીશ.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ૈન્યોનો દેવ યહોવાના વચન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દાર્યાવેશના રાજ્યકાળમાં બીજા વર્ષના નવમાં મહિનાની ચોવીસમી તારીખે યહોવાનું વચન હાગ્ગાય પ્રબોધ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ફતે આ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 જ વરસના સાતમા મહિનાની એકવીસમી તારીખે પ્રબોધક હાગ્ગાયને યહોવાની વાણી આ પ્રમાણે સંભળા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સૈન્યોનો દેવ યહોવા કહે છે, હવે તું યાજકોને આ પ્રશ્ર્નનો નિર્ણય કરવાનું કહે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જો તમારામાંનો કોઇ તેના કપડાંની ઘડીમાં અપિર્ત માંસ લઇ જતો હોય, અને તેનો સ્પર્શ રોટલી, ભાજી, તે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કોઇ પણ અન્ન, દ્રાક્ષાને કે માંસને થાય, તો શું તે પણ પવિત્ર થઇ જાય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યાજકોએ કહ્યું: “ના,” ત્યારે હાગ્ગાયે કહ્યું, “જો કોઇ માણસ શબને અડવાથી અભડાયો હોય અને તે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્તુઓને અડે તો એ અભડાઇ જાય ખરી?”યાજકે જવાબ આપ્યો, “જરુર અભડા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છી હાગ્ગાયે સ્પષ્ટતા કરી, “યહોવા કહે છે કે ‘તમારુંં વલણ સ્વાથીર્ છે; તમારું હૃદય ભૂંડું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એ લોકો જે કઇં ધરાવે છે તે પણ અશુદ્ધ છે. માત્ર તમારાં અર્પણો જ નહિ પણ મારી સેવાના નામે તમ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ઇં કરો છો તે બધું જ અશુદ્ધ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હોવા કહે છે, “હવે કૃપા કરીને આજથી માંડીને ભૂતકાળ પહેલાના વખતનો વિચાર કરો, યહોવાનું મંદિર બાંધ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કોઇ પથ્થર મૂકવામાં આવ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યહૂદિયાના સૂબા શઆલ્તીએલના પુત્ર ઝરુબ્બાબેલને તથા પ્રમુખ યાજક યહોસાદાકના પુત્ર યહોશુઆને તથા બા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અગાઉ તમે જ્યાં વીસ માપ અનાજની આશા રાખતા હતા, ત્યાંથી તમને માત્ર દશ જ મળતાં, દ્રાક્ષાકુંડ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ે પચાસ માપની આશા રાખતા ત્યાંથી તમને માત્ર વીસ જ મળ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મે જે જે કઇં વાવતા તે બધાનો હું લૂથી, ગેરુંથી કે કરાથી નાશ કરતો, તેમ છતાં તમે પાછા મારે શરણે 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પણ સાંભળો, આજ પછીથી, નવમાં મહિનાની ચોવીસમી તારીખે, મંદિરનો પાયો નાખવામાં આવ્યો છે, તે દિવસ પછી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ં થનાર છે તેનો વિચાર 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શું હજી સુધી ત્યાં કોઠારમાં બી કે અનાજ છે? દ્રાક્ષની વેલો, અંજીરીઓ, દાડમડીઓ અને જૈતૂનના વૃક્ષ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જી ફળ્યાં નથી, પણ આજથી હું તમને આશીર્વાદ આપું છ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એ જ મહિનાની ચોવીસમી તારીખે, ફરી વાર હાગ્ગાયને યહોવાની વાણી સંભળા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યહૂદાના રાજ્યપાલ ઝરુબ્બાબેલને કહે કે, “હું આકાશોને તથા પૃથ્વીને હચમચાવી નાખ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લા લોકોને હવે કહે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હું રાજ્યોના સિંહાસનો તેના સ્થાનેથી હટાવી દેવાનો છું. હું પ્રજાઓના રાજ્યોની શકિતનો નાશ કર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. અને તેમના રથોને અને તેઓમાં બેસનારાઓને ઉથલાવી નાંખનાર છું. તેમના ઘોડાઓ જશે, અને સવારો પડી જશ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ેઓ એકબીજા સાથે તરવારથી લ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રંતુ આ બનશે ત્યારે, ઓ મારા સેવક ઝરુબ્બાબેલ, હું તને મારો અંગત મુદ્રા મહોર બનાવીશ. કારણકે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ને પસંદ કર્યો છે.”એમ સૈન્યોનો દેવ યહોવા કહે છે. 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આ મંદિરનો અગાઉનો વૈભવ જોનારાઓમાંનો કોઇ તમારામાં જીવતો રહ્યો છે? અને હાલ તમે તેને કેવી હાલત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ુઓ છો? શું તે તમારી નજરમાં શૂન્યવત્ત નથ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તોપણ હવે, યહોવા કહે છે, ‘હે ઝરુબ્બાબેલ, હિંમત હારીશ નહિ,’ હે યહોસાદાકના પુત્ર યહોશુઆ, પ્રમુ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, ‘બળવાન થા;’ યહોવા કહે છે, ‘હે દેશના સર્વ લોકો, તમે બળવાન થઇને કામે લાગો; કારણકે હું તમાર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ું,’ સૈન્યોનો દેવ યહોવા આમ કહ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ગ્ગાય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2026-08-03T20:10:15Z</dcterms:created>
  <dcterms:modified xsi:type="dcterms:W3CDTF">2026-08-03T20:10:15Z</dcterms:modified>
  <dc:title>હાગ્ગાય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