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பிரிகியா கலாத்தியா நாடுகளைக் கடந்துபோனபோது, ஆசியாவிலே வசனத்தைச் சொல்லாதபடிக்குப் பரிசுத்த ஆவியினாலே தடைபண்ணப்பட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பிரிகியா கலாத்தியா நாடுகளைக் கடந்துபோனபோது, ஆசியாவிலே வசனத்தைச் சொல்லாதபடிக்குப் பரிசுத்த ஆவியினாலே தடைபண்ணப்ப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ீசியா தேசமட்டும் வந்து, பித்தினியா நாட்டுக்குப் போகப் பிரயத்தனம்பண்ணினார்கள்; ஆவியானவரோ அவர்களைப் போகவொட்டாதிருந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ீசியா தேசமட்டும் வந்து, பித்தினியா நாட்டுக்குப் போகப் பிரயத்தனம்பண்ணினார்கள்; ஆவியானவரோ அவர்களைப் போகவொட்டாதிருந்த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ர்கள் மீசியா பக்கமாய்ப் போய், துரோவாவுக்கு வ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இராத்திரியிலே பவுலுக்கு ஒரு தரிசனம் உண்டாயிற்று; அதென்னவெனில், மக்கெதோனியா தேசத்தானொருவன் வந்துநின்று: நீர் மக்கெதோனியாவுக்கு வந்து எங்களுக்கு உதவிசெய்ய வேண்டுமென்று தன்னை வேண்டிக்கொண்டதாக இரு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இராத்திரியிலே பவுலுக்கு ஒரு தரிசனம் உண்டாயிற்று; அதென்னவெனில், மக்கெதோனியா தேசத்தானொருவன் வந்துநின்று: நீர் மக்கெதோனியாவுக்கு வந்து எங்களுக்கு உதவிசெய்ய வேண்டுமென்று தன்னை வேண்டிக்கொண்டதாக இருந்த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ரிசனத்தை அவன் கண்டபோது, அவர்களுக்குச் சுவிசேஷத்தை அறிவிக்கும்படி கர்த்தர் எங்களை அழைத்தாரென்று நாங்கள் நிச்சயித்துக்கொண்டு, உடனே மக்கெதோனியாவுக்குப் புறப்பட்டுப்போகப் பிரயத்தனம்பண்ண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தத் தரிசனத்தை அவன் கண்டபோது, அவர்களுக்குச் சுவிசேஷத்தை அறிவிக்கும்படி கர்த்தர் எங்களை அழைத்தாரென்று நாங்கள் நிச்சயித்துக்கொண்டு, உடனே மக்கெதோனியாவுக்குப் புறப்பட்டுப்போகப் பிரயத்தனம்பண்ண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ரோவாவில் கப்பல் ஏறி, சாமோத்திராக்கே தீவுக்கும், மறுநாளிலே நெயாப்போலி பட்டணத்துக்கும் நேராய் ஓட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அவன் தெர்பைக்கும் லீஸ்திராவுக்கும் போனான் அங்கே தீமோத்தேயு என்னப்பட்ட ஒரு சீஷன் இருந்தான்; அவன் தாய் விசுவாசமுள்ள யூதஸ்திரீ, அவன் தகப்பன் கிரேக்க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ரோவாவில் கப்பல் ஏறி, சாமோத்திராக்கே தீவுக்கும், மறுநாளிலே நெயாப்போலி பட்டணத்துக்கும் நேராய் ஓட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யிருந்து மக்கெதோனியா தேசத்து நாடுகளில் ஒன்றிற்குத் தலைமையானதும் ரோமர் குடியேறினதுமான பிலிப்பி பட்டணத்துக்கு வந்து, அந்தப்பட்டணத்திலே சிலநாள் தங்கியிருந்த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யிருந்து மக்கெதோனியா தேசத்து நாடுகளில் ஒன்றிற்குத் தலைமையானதும் ரோமர் குடியேறினதுமான பிலிப்பி பட்டணத்துக்கு வந்து, அந்தப்பட்டணத்திலே சிலநாள் தங்கியிருந்த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ஓய்வுநாளில் நாங்கள் பட்டணத்துக்கு வெளியே போய், ஆற்றினருகே வழக்கமாய் ஜெபம்பண்ணுகிற இடத்தில் உட்கார்ந்து, அங்கே கூடிவந்த ஸ்திரீகளுக்கு உபதேசித்த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ஓய்வுநாளில் நாங்கள் பட்டணத்துக்கு வெளியே போய், ஆற்றினருகே வழக்கமாய் ஜெபம்பண்ணுகிற இடத்தில் உட்கார்ந்து, அங்கே கூடிவந்த ஸ்திரீகளுக்கு உபதேசித்த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ியத்தீரா ஊராளும் இரத்தாம்பரம் விற்கிறவளும் தேவனை வணங்குகிறவளுமாகிய லீதியாள் என்னும் பேருள்ள ஒரு ஸ்திரீ கேட்டுக்கொண்டிருந்தாள்; பவுல் சொல்லியவைகளைக் கவனிக்கும்படி கர்த்தர் அவள் இருதயத்தைத் திறந்தருளின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ியத்தீரா ஊராளும் இரத்தாம்பரம் விற்கிறவளும் தேவனை வணங்குகிறவளுமாகிய லீதியாள் என்னும் பேருள்ள ஒரு ஸ்திரீ கேட்டுக்கொண்டிருந்தாள்; பவுல் சொல்லியவைகளைக் கவனிக்கும்படி கர்த்தர் அவள் இருதயத்தைத் திறந்தருளி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ியத்தீரா ஊராளும் இரத்தாம்பரம் விற்கிறவளும் தேவனை வணங்குகிறவளுமாகிய லீதியாள் என்னும் பேருள்ள ஒரு ஸ்திரீ கேட்டுக்கொண்டிருந்தாள்; பவுல் சொல்லியவைகளைக் கவனிக்கும்படி கர்த்தர் அவள் இருதயத்தைத் திறந்தருளி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ும் அவள் வீட்டாரும் ஞானஸ்நானம் பெற்றபின்பு, அவள் எங்களை நோக்கி: நீங்கள் என்னைக் கர்த்தரிடத்தில் விசுவாசமுள்ளவளென்று எண்ணினால், என் வீட்டிலே வந்து தங்கியிருங்களென்று எங்களை வருந்திக் கேட்டுக்கொண்ட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ும் அவள் வீட்டாரும் ஞானஸ்நானம் பெற்றபின்பு, அவள் எங்களை நோக்கி: நீங்கள் என்னைக் கர்த்தரிடத்தில் விசுவாசமுள்ளவளென்று எண்ணினால், என் வீட்டிலே வந்து தங்கியிருங்களென்று எங்களை வருந்திக் கேட்டுக்கொண்டா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ன்பின்பு அவன் தெர்பைக்கும் லீஸ்திராவுக்கும் போனான் அங்கே தீமோத்தேயு என்னப்பட்ட ஒரு சீஷன் இருந்தான்; அவன் தாய் விசுவாசமுள்ள யூதஸ்திரீ, அவன் தகப்பன் கிரேக்க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ஜெபம்பண்ணுகிற இடத்துக்குப் போகையில் குறிசொல்ல ஏவுகிற ஆவியைக்கொண்டிருந்து, குறிசொல்லுகிறதினால் தன் எஜமான்களுக்கு மிகுந்த ஆதாயத்தை உண்டாக்கின ஒரு பெண் எங்களுக்கு எதிர்ப்பட்டா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ங்கள் ஜெபம்பண்ணுகிற இடத்துக்குப் போகையில் குறிசொல்ல ஏவுகிற ஆவியைக்கொண்டிருந்து, குறிசொல்லுகிறதினால் தன் எஜமான்களுக்கு மிகுந்த ஆதாயத்தை உண்டாக்கின ஒரு பெண் எங்களுக்கு எதிர்ப்பட்டா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ள் பவுலையும் எங்களையும் பின்தொடர்ந்து வந்து: இந்த மனுஷர் உன்னதமான தேவனுடைய ஊழியக்காரர், இரட்சிப்பின் வழியை நமக்கு அறிவிக்கிறவர்கள் என்று சத்தமிட்டா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ள் பவுலையும் எங்களையும் பின்தொடர்ந்து வந்து: இந்த மனுஷர் உன்னதமான தேவனுடைய ஊழியக்காரர், இரட்சிப்பின் வழியை நமக்கு அறிவிக்கிறவர்கள் என்று சத்தமிட்டா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 அநேகநாள் செய்துகொண்டுவந்தாள். பவுல் சினங்கொண்டு, திரும்பிப்பார்த்து: நீ இவளை விட்டுப்புறப்படும்படி இயேசுகிறிஸ்துவின் நாமத்தினாலே உனக்குக் கட்டளையிடுகிறேன் என்று அந்த ஆவியுடனே சொன்னான்; அந்நேரமே அது புறப்பட்டுப்போயிற்ற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டி அநேகநாள் செய்துகொண்டுவந்தாள். பவுல் சினங்கொண்டு, திரும்பிப்பார்த்து: நீ இவளை விட்டுப்புறப்படும்படி இயேசுகிறிஸ்துவின் நாமத்தினாலே உனக்குக் கட்டளையிடுகிறேன் என்று அந்த ஆவியுடனே சொன்னான்; அந்நேரமே அது புறப்பட்டுப்போயிற்ற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ுடைய எஜமான்கள் தங்கள் ஆதாயத்து நம்பிக்கை அற்றுப்போயிற்றென்று கண்டு, பவுலையும் சீலாவையும் பிடித்து, சந்தைவெளியிலுள்ள அதிகாரிகளிடத்தில் இழுத்துக்கொண்டு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ளுடைய எஜமான்கள் தங்கள் ஆதாயத்து நம்பிக்கை அற்றுப்போயிற்றென்று கண்டு, பவுலையும் சீலாவையும் பிடித்து, சந்தைவெளியிலுள்ள அதிகாரிகளிடத்தில் இழுத்துக்கொண்டு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ை அதிகாரிகளிடத்தில் ஒப்புவித்து: யூதர்களாகிய இந்த மனுஷர் நம்முடைய பட்டணத்தில் கலகம்பண்ண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ை அதிகாரிகளிடத்தில் ஒப்புவித்து: யூதர்களாகிய இந்த மனுஷர் நம்முடைய பட்டணத்தில் கலகம்பண்ண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லீஸ்திராவிலும் இக்கோனியாவிலுமுள்ள சகோதரராலே நற்சாட்சி பெற்றவனாயிருந்த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ரோமராகிய நாம் ஏற்றுக்கொள்ளவும் அநுசரிக்கவும் தகாத முறைமைகளைப் போதிக்கிறார்கள் என்ற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ஜனங்கள் கூட்டங்கூடி, அவர்களுக்கு விரோதமாய் எழும்பினார்கள். அதிகாரிகள் அவர்கள் வஸ்திரங்களைக் கிழித்துப்போடவும், அவர்களை அடிக்கவும் சொல்லி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ஜனங்கள் கூட்டங்கூடி, அவர்களுக்கு விரோதமாய் எழும்பினார்கள். அதிகாரிகள் அவர்கள் வஸ்திரங்களைக் கிழித்துப்போடவும், அவர்களை அடிக்கவும் சொல்லி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அநேக அடி அடித்தபின்பு, சிறைச்சாலையிலே வைத்து அவர்களைப் பத்திரமாய்க் காக்கும்படி சிறைச்சாலைக்காரனுக்குக் கட்டளையிட்ட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ை அநேக அடி அடித்தபின்பு, சிறைச்சாலையிலே வைத்து அவர்களைப் பத்திரமாய்க் காக்கும்படி சிறைச்சாலைக்காரனுக்குக் கட்டளையிட்ட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இப்படிப்பட்ட கட்டளையைப்பெற்று, அவர்களை உட்காவலறையிலே அடைத்து, அவர்கள் கால்களைத் தொழுமரத்தில் மாட்டிவை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இப்படிப்பட்ட கட்டளையைப்பெற்று, அவர்களை உட்காவலறையிலே அடைத்து, அவர்கள் கால்களைத் தொழுமரத்தில் மாட்டிவை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டுராத்திரியிலே பவுலும் சீலாவும் ஜெபம்பண்ணி, தேவனைத் துதித்துப் பாடினார்கள்; காவலில் வைக்கப்பட்டவர்கள் அதைக் கேட்டுக்கொண்டிருந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டிதியிலே சிறைச்சாலையின் அஸ்திபாரங்கள் அசையும்படியாக பூமி மிகவும் அதிர்ந்தது; உடனே கதவுகளெல்லாம் திறவுண்டது; எல்லாருடைய கட்டுகளும் கழன்றுபோயிற்ற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டிதியிலே சிறைச்சாலையின் அஸ்திபாரங்கள் அசையும்படியாக பூமி மிகவும் அதிர்ந்தது; உடனே கதவுகளெல்லாம் திறவுண்டது; எல்லாருடைய கட்டுகளும் கழன்றுபோ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ப் பவுல் தன்னுடனே கூட்டிக்கொண்டு போகவேண்டுமென்று விரும்பி, அவனுடைய தகப்பன் கிரேக்கன் என்று அவ்விடங்களிலிருக்கும் யூதர்களெல்லாம் அறிந்திருந்தபடியால், அவர்கள் நிமித்தம் அவனுக்கு விருத்தசேதனம்பண்ண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ிறைச்சாலைக்காரன் நித்திரைதெளிந்து, சிறைச்சாலையின் கதவுகள் திறந்திருக்கிறதைக் கண்டு, கட்டுண்டவர்கள் ஓடிப்போனார்களென்று எண்ணி, பட்டயத்தை உருவித் தன்னைக் கொலைசெய்து கொள்ளப்போ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ிறைச்சாலைக்காரன் நித்திரைதெளிந்து, சிறைச்சாலையின் கதவுகள் திறந்திருக்கிறதைக் கண்டு, கட்டுண்டவர்கள் ஓடிப்போனார்களென்று எண்ணி, பட்டயத்தை உருவித் தன்னைக் கொலைசெய்து கொள்ளப்போ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வுல் மிகுந்த சத்தமிட்டு; நீ உனக்குக் கெடுதி ஒன்றுஞ் செய்துகொள்ளாதே; நாங்கள் எல்லாரும் இங்கேதான் இருக்கிறோம் என்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தீபங்களைக் கொண்டுவரச்சொல்லி, உள்ளே ஓடி, நடுநடுங்கி, பவுலுக்கும் சீலாவுக்கும் முன்பாக விழுந்த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அவன் தீபங்களைக் கொண்டுவரச்சொல்லி, உள்ளே ஓடி, நடுநடுங்கி, பவுலுக்கும் சீலாவுக்கும் முன்பாக விழுந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களை வெளியே அழைத்துவந்து: ஆண்டவன்மாரே, இரட்சிக்கப்படுவதற்கு நான் என்ன செய்யவேண்டும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ற்கு அவர்கள்: கர்த்தராகிய இயேசுகிறிஸ்துவை விசுவாசி, அப்பொழுது நீயும் உன் வீட்டாரும் இரட்சிக்கப்படுவீர்கள் என்று சொல்லி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ுக்கும் அவன் வீட்டிலிருந்த யாவருக்கும் கர்த்தருடைய வசனத்தைப் போதித்த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ேலும் இராத்திரியில் அந்நேரத்திலேதானே அவன் அவர்களை அழைத்துக்கொண்டுபோய், அவர்களுடைய காயங்களைக் கழுவினான். அவனும் அவனுடையவர்கள் அனைவரும் உடனே ஞானஸ்நானம் பெற்ற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ேலும் இராத்திரியில் அந்நேரத்திலேதானே அவன் அவர்களை அழைத்துக்கொண்டுபோய், அவர்களுடைய காயங்களைக் கழுவினான். அவனும் அவனுடையவர்கள் அனைவரும் உடனே ஞானஸ்நானம் பெற்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ைப் பவுல் தன்னுடனே கூட்டிக்கொண்டு போகவேண்டுமென்று விரும்பி, அவனுடைய தகப்பன் கிரேக்கன் என்று அவ்விடங்களிலிருக்கும் யூதர்களெல்லாம் அறிந்திருந்தபடியால், அவர்கள் நிமித்தம் அவனுக்கு விருத்தசேதனம்பண்ணின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பு அவன் அவர்களைத் தன் வீட்டிற்குக் கூட்டிக்கொண்டுபோய், அவர்களுக்கு போஜனங்கொடுத்து, தன் வீட்டார் அனைவரோடுங்கூட தேவனிடத்தில் விசுவாசமுள்ளவனாகி மனமகிழ்ச்சியாயிருந்த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பு அவன் அவர்களைத் தன் வீட்டிற்குக் கூட்டிக்கொண்டுபோய், அவர்களுக்கு போஜனங்கொடுத்து, தன் வீட்டார் அனைவரோடுங்கூட தேவனிடத்தில் விசுவாசமுள்ளவனாகி மனமகிழ்ச்சியாயிருந்த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ொழுது விடிந்தபின்பு: அந்த மனுஷரை விட்டுவிடுங்கள் என்று சொல்ல அதிகாரிகள் சேவகர்களை அனுப்பின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ிறைச்சாலைக்காரன் பவுலுக்கு இந்த வார்த்தைகளை அறிவித்து: உங்களை விடுதலையாக்கும்படிக்கு அதிகாரிகள் கட்டளை அனுப்பினார்கள்; ஆகையால் நீங்கள் இப்பொழுது புறப்பட்டுச் சமாதானத்துடனே போங்கள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ிறைச்சாலைக்காரன் பவுலுக்கு இந்த வார்த்தைகளை அறிவித்து: உங்களை விடுதலையாக்கும்படிக்கு அதிகாரிகள் கட்டளை அனுப்பினார்கள்; ஆகையால் நீங்கள் இப்பொழுது புறப்பட்டுச் சமாதானத்துடனே போங்கள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ப் பவுல் ரோமராகிய எங்களை அவர்கள் நியாயம் விசாரியாமல், வெளியரங்கமாய் அடித்து, சிறைச்சாலையிலே போட்டார்கள்; இப்பொழுது இரகசியமாய் எங்களை விடுதலையாக்குகிறார்களோ? அப்படியல்ல, அவர்களே வந்து, எங்களை வெளியே அழைத்து அனுப்பிவிடட்டும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ப் பவுல் ரோமராகிய எங்களை அவர்கள் நியாயம் விசாரியாமல், வெளியரங்கமாய் அடித்து, சிறைச்சாலையிலே போட்டார்கள்; இப்பொழுது இரகசியமாய் எங்களை விடுதலையாக்குகிறார்களோ? அப்படியல்ல, அவர்களே வந்து, எங்களை வெளியே அழைத்து அனுப்பிவிடட்டும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ற்குப் பவுல் ரோமராகிய எங்களை அவர்கள் நியாயம் விசாரியாமல், வெளியரங்கமாய் அடித்து, சிறைச்சாலையிலே போட்டார்கள்; இப்பொழுது இரகசியமாய் எங்களை விடுதலையாக்குகிறார்களோ? அப்படியல்ல, அவர்களே வந்து, எங்களை வெளியே அழைத்து அனுப்பிவிடட்டும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ேவகர் இந்த வார்த்தைகளை அதிகாரிகளுக்கு அறிவித்தார்கள். ரோமராயிருக்கிறார்களென்று அவர்கள் கேட்டபொழுது பயந்துவந்து,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சேவகர் இந்த வார்த்தைகளை அதிகாரிகளுக்கு அறிவித்தார்கள். ரோமராயிருக்கிறார்களென்று அவர்கள் கேட்டபொழுது பயந்துவ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ங்கள்தோறும் போகையில், எருசலேமிலிருக்கும் அப்போஸ்தலராலும் மூப்பராலும் விதிக்கப்பட்ட சட்டங்களைக் கைக்கொள்ளும்படி அவர்களுக்கு ஒப்புவித்த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ுடனே தயவாய்ப் பேசி, அவர்களை வெளியே அழைத்துக்கொண்டுபோய், பட்டணத்தை விட்டுப் புறப்பட்டுப்போகும்படி கேட்டுக்கொண்டார்கள்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ுடனே தயவாய்ப் பேசி, அவர்களை வெளியே அழைத்துக்கொண்டுபோய், பட்டணத்தை விட்டுப் புறப்பட்டுப்போகும்படி கேட்டுக்கொண்டார்கள்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ப்படி அவர்கள் சிறைச்சாலையிலிருந்து புறப்பட்டு லீதியாளிடத்திற்குப்போய், சகோதரரைக் கண்டு, அவர்களுக்கு ஆறுதல் சொல்லிப் போய்விட்ட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ந்தப்படி அவர்கள் சிறைச்சாலையிலிருந்து புறப்பட்டு லீதியாளிடத்திற்குப்போய், சகோதரரைக் கண்டு, அவர்களுக்கு ஆறுதல் சொல்லிப் போய்வி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ட்டணங்கள்தோறும் போகையில், எருசலேமிலிருக்கும் அப்போஸ்தலராலும் மூப்பராலும் விதிக்கப்பட்ட சட்டங்களைக் கைக்கொள்ளும்படி அவர்களுக்கு ஒப்புவ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தினாலே சபைகள் விசுவாசத்தில் ஸ்திரப்பட்டு, நாளுக்குநாள் பெருகின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44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when they had gone throughout Phrygia and the region of Galatia, and were forbidde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 Spirit to preach the word in Asi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fter they were come to Mysia, they assayed to go into Bithynia: but the Spirit suffered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y passing by Mysia came down to Tro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 vision appeared to Paul in the night; There stood a man of Macedonia, and prayed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Come over into Macedonia, and help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fter he had seen the vision, immediately we endeavoured to go into Macedonia, assured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hering that the Lord had called us in order to preach the gospel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loosing from Troas, we came with a straight course to Samothracia, and the next da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came he to Derbe and Lystra: and, behold, a certain disciple was there, named Timotheu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apoli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from thence to Philippi, which is the chief city of that part of Macedonia, and a colon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 were in that city abiding certain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on the sabbath we went out of the city by a river side, where prayer was known to be mad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 sat down, and spoke unto the women which resorted thi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 certain woman named Lydia, a seller of purple, of the city of Thyatira, which worshipp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heard us: whose heart the Lord opened, that she attended unto the things which were spok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hen she was baptized, and her household, she besought us, saying, If all of you have judg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to be faithful to the Lord, come into my house, and abide there. And she constrained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a certain woman, which was a Jewess, and believed; but his father was a Greek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t came to pass, as we went to prayer, a certain damsel possessed with a spir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vination met us, which brought her masters much gain by soothsay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same followed Paul and us, and cried, saying, These men are the servants of the most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 which show unto us the way of salv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is did she many days. But Paul, being grieved, turned and said to the spirit, I comm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n the name of Jesus Christ to come out of her. And he came out the same h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when her masters saw that the hope of their gains was gone, they caught Paul and Sila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ew them into the marketplace unto the rul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brought them to the magistrates, saying, These men, being Jews, do exceedingly trouble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ch was well reported of by the brethren that were at Lystra and Iconiu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each customs, which are not lawful for us to receive, neither to observe, being Rom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multitude rose up together against them: and the magistrates rent off their cloth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ed to bea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they had laid many stripes upon them, they cast them into prison, charging the jail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keep them safe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Who, having received such a charge, thrust them into the inner prison, and made their feet fa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st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t midnight Paul and Silas prayed, and sang praises unto God: and the prisoners heard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suddenly there was a great earthquake, so that the foundations of the prison were shak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mmediately all the doors were opened, and every one's bands were loo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m would Paul have to go forth with him; and took and circumcised him because of the Jew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keeper of the prison awaking out of his sleep, and seeing the prison doors open, he dr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his sword, and would have killed himself, supposing that the prisoners had been f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ut Paul cried with a loud voice, saying, Do yourself no harm: for we are all 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he called for a light, and sprang in, and came trembling, and fell down before Paul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la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brought them out, and said, Sirs, what must I do to be sav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y said, Believe on the Lord Jesus Christ, and you shall be saved, and your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y spoke unto him the word of the Lord, and to all that were in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 took them the same hour of the night, and washed their stripes; and was baptized, h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his, immediat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in those quarters: for they knew all that his father was a Gree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when he had brought them into his house, he set food before them, and rejoiced, believing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with all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when it was day, the magistrates sent the sergeants, saying, Let those men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 keeper of the prison told this saying to Paul, The magistrates have sent to let you g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w therefore depart, and go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ut Paul said unto them, They have beaten us openly uncondemned, being Romans, and have cast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prison; and now do they thrust us out privately? nay verily; but let them come themselve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tch us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sergeants told these words unto the magistrates: and they feared, when they hear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were Rom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s they went through the cities, they delivered them the decrees in order to keep,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y came and besought them, and brought them out, and desired them to depart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they went out of the prison, and entered into the house of Lydia: and when they had s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, they comforted them, and depar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rdained of the apostles and elders which were at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o were the churches established in the faith, and increased in number dai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2026-06-21T07:44:00Z</dcterms:created>
  <dcterms:modified xsi:type="dcterms:W3CDTF">2026-06-21T07:44:00Z</dcterms:modified>
  <dc:title>அப்போஸ்தலர்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