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7.xml" ContentType="application/vnd.openxmlformats-officedocument.presentationml.slide+xml"/>
  <Override PartName="/ppt/notesSlides/notesSlide7.xml" ContentType="application/vnd.openxmlformats-officedocument.presentationml.notesSlide+xml"/>
  <Override PartName="/ppt/slides/slide8.xml" ContentType="application/vnd.openxmlformats-officedocument.presentationml.slide+xml"/>
  <Override PartName="/ppt/notesSlides/notesSlide8.xml" ContentType="application/vnd.openxmlformats-officedocument.presentationml.notesSlide+xml"/>
  <Override PartName="/ppt/slides/slide9.xml" ContentType="application/vnd.openxmlformats-officedocument.presentationml.slide+xml"/>
  <Override PartName="/ppt/notesSlides/notesSlide9.xml" ContentType="application/vnd.openxmlformats-officedocument.presentationml.notesSlide+xml"/>
  <Override PartName="/ppt/slides/slide10.xml" ContentType="application/vnd.openxmlformats-officedocument.presentationml.slide+xml"/>
  <Override PartName="/ppt/notesSlides/notesSlide10.xml" ContentType="application/vnd.openxmlformats-officedocument.presentationml.notesSlide+xml"/>
  <Override PartName="/ppt/slides/slide11.xml" ContentType="application/vnd.openxmlformats-officedocument.presentationml.slide+xml"/>
  <Override PartName="/ppt/notesSlides/notesSlide11.xml" ContentType="application/vnd.openxmlformats-officedocument.presentationml.notesSlide+xml"/>
  <Override PartName="/ppt/slides/slide12.xml" ContentType="application/vnd.openxmlformats-officedocument.presentationml.slide+xml"/>
  <Override PartName="/ppt/notesSlides/notesSlide12.xml" ContentType="application/vnd.openxmlformats-officedocument.presentationml.notesSlide+xml"/>
  <Override PartName="/ppt/slides/slide13.xml" ContentType="application/vnd.openxmlformats-officedocument.presentationml.slide+xml"/>
  <Override PartName="/ppt/notesSlides/notesSlide13.xml" ContentType="application/vnd.openxmlformats-officedocument.presentationml.notesSlide+xml"/>
  <Override PartName="/ppt/slides/slide14.xml" ContentType="application/vnd.openxmlformats-officedocument.presentationml.slide+xml"/>
  <Override PartName="/ppt/notesSlides/notesSlide14.xml" ContentType="application/vnd.openxmlformats-officedocument.presentationml.notesSlide+xml"/>
  <Override PartName="/ppt/slides/slide15.xml" ContentType="application/vnd.openxmlformats-officedocument.presentationml.slide+xml"/>
  <Override PartName="/ppt/notesSlides/notesSlide15.xml" ContentType="application/vnd.openxmlformats-officedocument.presentationml.notesSlide+xml"/>
  <Override PartName="/ppt/slides/slide16.xml" ContentType="application/vnd.openxmlformats-officedocument.presentationml.slide+xml"/>
  <Override PartName="/ppt/notesSlides/notesSlide16.xml" ContentType="application/vnd.openxmlformats-officedocument.presentationml.notesSlide+xml"/>
  <Override PartName="/ppt/slides/slide17.xml" ContentType="application/vnd.openxmlformats-officedocument.presentationml.slide+xml"/>
  <Override PartName="/ppt/notesSlides/notesSlide17.xml" ContentType="application/vnd.openxmlformats-officedocument.presentationml.notesSlide+xml"/>
  <Override PartName="/ppt/slides/slide18.xml" ContentType="application/vnd.openxmlformats-officedocument.presentationml.slide+xml"/>
  <Override PartName="/ppt/notesSlides/notesSlide18.xml" ContentType="application/vnd.openxmlformats-officedocument.presentationml.notesSlide+xml"/>
  <Override PartName="/ppt/slides/slide19.xml" ContentType="application/vnd.openxmlformats-officedocument.presentationml.slide+xml"/>
  <Override PartName="/ppt/notesSlides/notesSlide19.xml" ContentType="application/vnd.openxmlformats-officedocument.presentationml.notesSlide+xml"/>
  <Override PartName="/ppt/slides/slide20.xml" ContentType="application/vnd.openxmlformats-officedocument.presentationml.slide+xml"/>
  <Override PartName="/ppt/notesSlides/notesSlide20.xml" ContentType="application/vnd.openxmlformats-officedocument.presentationml.notesSlide+xml"/>
  <Override PartName="/ppt/slides/slide21.xml" ContentType="application/vnd.openxmlformats-officedocument.presentationml.slide+xml"/>
  <Override PartName="/ppt/notesSlides/notesSlide21.xml" ContentType="application/vnd.openxmlformats-officedocument.presentationml.notesSlide+xml"/>
  <Override PartName="/ppt/slides/slide22.xml" ContentType="application/vnd.openxmlformats-officedocument.presentationml.slide+xml"/>
  <Override PartName="/ppt/notesSlides/notesSlide22.xml" ContentType="application/vnd.openxmlformats-officedocument.presentationml.notesSlide+xml"/>
  <Override PartName="/ppt/slides/slide23.xml" ContentType="application/vnd.openxmlformats-officedocument.presentationml.slide+xml"/>
  <Override PartName="/ppt/notesSlides/notesSlide23.xml" ContentType="application/vnd.openxmlformats-officedocument.presentationml.notesSlide+xml"/>
  <Override PartName="/ppt/slides/slide24.xml" ContentType="application/vnd.openxmlformats-officedocument.presentationml.slide+xml"/>
  <Override PartName="/ppt/notesSlides/notesSlide24.xml" ContentType="application/vnd.openxmlformats-officedocument.presentationml.notesSlide+xml"/>
  <Override PartName="/ppt/slides/slide25.xml" ContentType="application/vnd.openxmlformats-officedocument.presentationml.slide+xml"/>
  <Override PartName="/ppt/notesSlides/notesSlide25.xml" ContentType="application/vnd.openxmlformats-officedocument.presentationml.notesSlide+xml"/>
  <Override PartName="/ppt/slides/slide26.xml" ContentType="application/vnd.openxmlformats-officedocument.presentationml.slide+xml"/>
  <Override PartName="/ppt/notesSlides/notesSlide26.xml" ContentType="application/vnd.openxmlformats-officedocument.presentationml.notesSlide+xml"/>
  <Override PartName="/ppt/slides/slide27.xml" ContentType="application/vnd.openxmlformats-officedocument.presentationml.slide+xml"/>
  <Override PartName="/ppt/notesSlides/notesSlide27.xml" ContentType="application/vnd.openxmlformats-officedocument.presentationml.notesSlide+xml"/>
  <Override PartName="/ppt/slides/slide28.xml" ContentType="application/vnd.openxmlformats-officedocument.presentationml.slide+xml"/>
  <Override PartName="/ppt/notesSlides/notesSlide28.xml" ContentType="application/vnd.openxmlformats-officedocument.presentationml.notesSlide+xml"/>
  <Override PartName="/ppt/slides/slide29.xml" ContentType="application/vnd.openxmlformats-officedocument.presentationml.slide+xml"/>
  <Override PartName="/ppt/notesSlides/notesSlide29.xml" ContentType="application/vnd.openxmlformats-officedocument.presentationml.notesSlide+xml"/>
  <Override PartName="/ppt/slides/slide30.xml" ContentType="application/vnd.openxmlformats-officedocument.presentationml.slide+xml"/>
  <Override PartName="/ppt/notesSlides/notesSlide30.xml" ContentType="application/vnd.openxmlformats-officedocument.presentationml.notesSlide+xml"/>
  <Override PartName="/ppt/slides/slide31.xml" ContentType="application/vnd.openxmlformats-officedocument.presentationml.slide+xml"/>
  <Override PartName="/ppt/notesSlides/notesSlide31.xml" ContentType="application/vnd.openxmlformats-officedocument.presentationml.notesSlide+xml"/>
  <Override PartName="/ppt/slides/slide32.xml" ContentType="application/vnd.openxmlformats-officedocument.presentationml.slide+xml"/>
  <Override PartName="/ppt/notesSlides/notesSlide32.xml" ContentType="application/vnd.openxmlformats-officedocument.presentationml.notesSlide+xml"/>
  <Override PartName="/ppt/slides/slide33.xml" ContentType="application/vnd.openxmlformats-officedocument.presentationml.slide+xml"/>
  <Override PartName="/ppt/notesSlides/notesSlide33.xml" ContentType="application/vnd.openxmlformats-officedocument.presentationml.notesSlide+xml"/>
  <Override PartName="/ppt/slides/slide34.xml" ContentType="application/vnd.openxmlformats-officedocument.presentationml.slide+xml"/>
  <Override PartName="/ppt/notesSlides/notesSlide34.xml" ContentType="application/vnd.openxmlformats-officedocument.presentationml.notesSlide+xml"/>
  <Override PartName="/ppt/slides/slide35.xml" ContentType="application/vnd.openxmlformats-officedocument.presentationml.slide+xml"/>
  <Override PartName="/ppt/notesSlides/notesSlide35.xml" ContentType="application/vnd.openxmlformats-officedocument.presentationml.notesSlide+xml"/>
  <Override PartName="/ppt/slides/slide36.xml" ContentType="application/vnd.openxmlformats-officedocument.presentationml.slide+xml"/>
  <Override PartName="/ppt/notesSlides/notesSlide36.xml" ContentType="application/vnd.openxmlformats-officedocument.presentationml.notesSlide+xml"/>
  <Override PartName="/ppt/slides/slide37.xml" ContentType="application/vnd.openxmlformats-officedocument.presentationml.slide+xml"/>
  <Override PartName="/ppt/notesSlides/notesSlide37.xml" ContentType="application/vnd.openxmlformats-officedocument.presentationml.notesSlide+xml"/>
  <Override PartName="/ppt/slides/slide38.xml" ContentType="application/vnd.openxmlformats-officedocument.presentationml.slide+xml"/>
  <Override PartName="/ppt/notesSlides/notesSlide38.xml" ContentType="application/vnd.openxmlformats-officedocument.presentationml.notesSlide+xml"/>
  <Override PartName="/ppt/slides/slide39.xml" ContentType="application/vnd.openxmlformats-officedocument.presentationml.slide+xml"/>
  <Override PartName="/ppt/notesSlides/notesSlide39.xml" ContentType="application/vnd.openxmlformats-officedocument.presentationml.notesSlide+xml"/>
  <Override PartName="/ppt/slides/slide40.xml" ContentType="application/vnd.openxmlformats-officedocument.presentationml.slide+xml"/>
  <Override PartName="/ppt/notesSlides/notesSlide40.xml" ContentType="application/vnd.openxmlformats-officedocument.presentationml.notesSlide+xml"/>
  <Override PartName="/ppt/slides/slide41.xml" ContentType="application/vnd.openxmlformats-officedocument.presentationml.slide+xml"/>
  <Override PartName="/ppt/notesSlides/notesSlide41.xml" ContentType="application/vnd.openxmlformats-officedocument.presentationml.notesSlide+xml"/>
  <Override PartName="/ppt/slides/slide42.xml" ContentType="application/vnd.openxmlformats-officedocument.presentationml.slide+xml"/>
  <Override PartName="/ppt/notesSlides/notesSlide42.xml" ContentType="application/vnd.openxmlformats-officedocument.presentationml.notesSlide+xml"/>
  <Override PartName="/ppt/slides/slide43.xml" ContentType="application/vnd.openxmlformats-officedocument.presentationml.slide+xml"/>
  <Override PartName="/ppt/notesSlides/notesSlide43.xml" ContentType="application/vnd.openxmlformats-officedocument.presentationml.notesSlide+xml"/>
  <Override PartName="/ppt/slides/slide44.xml" ContentType="application/vnd.openxmlformats-officedocument.presentationml.slide+xml"/>
  <Override PartName="/ppt/notesSlides/notesSlide44.xml" ContentType="application/vnd.openxmlformats-officedocument.presentationml.notesSlide+xml"/>
  <Override PartName="/ppt/slides/slide45.xml" ContentType="application/vnd.openxmlformats-officedocument.presentationml.slide+xml"/>
  <Override PartName="/ppt/notesSlides/notesSlide45.xml" ContentType="application/vnd.openxmlformats-officedocument.presentationml.notesSlide+xml"/>
  <Override PartName="/ppt/slides/slide46.xml" ContentType="application/vnd.openxmlformats-officedocument.presentationml.slide+xml"/>
  <Override PartName="/ppt/notesSlides/notesSlide46.xml" ContentType="application/vnd.openxmlformats-officedocument.presentationml.notesSlide+xml"/>
  <Override PartName="/ppt/slides/slide47.xml" ContentType="application/vnd.openxmlformats-officedocument.presentationml.slide+xml"/>
  <Override PartName="/ppt/notesSlides/notesSlide47.xml" ContentType="application/vnd.openxmlformats-officedocument.presentationml.notesSlide+xml"/>
  <Override PartName="/ppt/slides/slide48.xml" ContentType="application/vnd.openxmlformats-officedocument.presentationml.slide+xml"/>
  <Override PartName="/ppt/notesSlides/notesSlide48.xml" ContentType="application/vnd.openxmlformats-officedocument.presentationml.notesSlide+xml"/>
  <Override PartName="/ppt/slides/slide49.xml" ContentType="application/vnd.openxmlformats-officedocument.presentationml.slide+xml"/>
  <Override PartName="/ppt/notesSlides/notesSlide49.xml" ContentType="application/vnd.openxmlformats-officedocument.presentationml.notesSlide+xml"/>
  <Override PartName="/ppt/slides/slide50.xml" ContentType="application/vnd.openxmlformats-officedocument.presentationml.slide+xml"/>
  <Override PartName="/ppt/notesSlides/notesSlide50.xml" ContentType="application/vnd.openxmlformats-officedocument.presentationml.notesSlide+xml"/>
  <Override PartName="/ppt/slides/slide51.xml" ContentType="application/vnd.openxmlformats-officedocument.presentationml.slide+xml"/>
  <Override PartName="/ppt/notesSlides/notesSlide51.xml" ContentType="application/vnd.openxmlformats-officedocument.presentationml.notesSlide+xml"/>
  <Override PartName="/ppt/slides/slide52.xml" ContentType="application/vnd.openxmlformats-officedocument.presentationml.slide+xml"/>
  <Override PartName="/ppt/notesSlides/notesSlide52.xml" ContentType="application/vnd.openxmlformats-officedocument.presentationml.notesSlide+xml"/>
  <Override PartName="/ppt/slides/slide53.xml" ContentType="application/vnd.openxmlformats-officedocument.presentationml.slide+xml"/>
  <Override PartName="/ppt/notesSlides/notesSlide53.xml" ContentType="application/vnd.openxmlformats-officedocument.presentationml.notesSlide+xml"/>
  <Override PartName="/ppt/slides/slide54.xml" ContentType="application/vnd.openxmlformats-officedocument.presentationml.slide+xml"/>
  <Override PartName="/ppt/notesSlides/notesSlide54.xml" ContentType="application/vnd.openxmlformats-officedocument.presentationml.notesSlide+xml"/>
  <Override PartName="/ppt/slides/slide55.xml" ContentType="application/vnd.openxmlformats-officedocument.presentationml.slide+xml"/>
  <Override PartName="/ppt/notesSlides/notesSlide55.xml" ContentType="application/vnd.openxmlformats-officedocument.presentationml.notesSlide+xml"/>
  <Override PartName="/ppt/slides/slide56.xml" ContentType="application/vnd.openxmlformats-officedocument.presentationml.slide+xml"/>
  <Override PartName="/ppt/notesSlides/notesSlide56.xml" ContentType="application/vnd.openxmlformats-officedocument.presentationml.notesSlide+xml"/>
  <Override PartName="/ppt/slides/slide57.xml" ContentType="application/vnd.openxmlformats-officedocument.presentationml.slide+xml"/>
  <Override PartName="/ppt/notesSlides/notesSlide57.xml" ContentType="application/vnd.openxmlformats-officedocument.presentationml.notesSlide+xml"/>
  <Override PartName="/ppt/slides/slide58.xml" ContentType="application/vnd.openxmlformats-officedocument.presentationml.slide+xml"/>
  <Override PartName="/ppt/notesSlides/notesSlide58.xml" ContentType="application/vnd.openxmlformats-officedocument.presentationml.notesSlide+xml"/>
  <Override PartName="/ppt/slides/slide59.xml" ContentType="application/vnd.openxmlformats-officedocument.presentationml.slide+xml"/>
  <Override PartName="/ppt/notesSlides/notesSlide59.xml" ContentType="application/vnd.openxmlformats-officedocument.presentationml.notesSlide+xml"/>
  <Override PartName="/ppt/slides/slide60.xml" ContentType="application/vnd.openxmlformats-officedocument.presentationml.slide+xml"/>
  <Override PartName="/ppt/notesSlides/notesSlide60.xml" ContentType="application/vnd.openxmlformats-officedocument.presentationml.notesSlide+xml"/>
  <Override PartName="/ppt/slides/slide61.xml" ContentType="application/vnd.openxmlformats-officedocument.presentationml.slide+xml"/>
  <Override PartName="/ppt/notesSlides/notesSlide61.xml" ContentType="application/vnd.openxmlformats-officedocument.presentationml.notesSlide+xml"/>
  <Override PartName="/ppt/slides/slide62.xml" ContentType="application/vnd.openxmlformats-officedocument.presentationml.slide+xml"/>
  <Override PartName="/ppt/notesSlides/notesSlide62.xml" ContentType="application/vnd.openxmlformats-officedocument.presentationml.notesSlide+xml"/>
  <Override PartName="/ppt/slides/slide63.xml" ContentType="application/vnd.openxmlformats-officedocument.presentationml.slide+xml"/>
  <Override PartName="/ppt/notesSlides/notesSlide63.xml" ContentType="application/vnd.openxmlformats-officedocument.presentationml.notesSlide+xml"/>
  <Override PartName="/ppt/slides/slide64.xml" ContentType="application/vnd.openxmlformats-officedocument.presentationml.slide+xml"/>
  <Override PartName="/ppt/notesSlides/notesSlide64.xml" ContentType="application/vnd.openxmlformats-officedocument.presentationml.notesSlide+xml"/>
  <Override PartName="/ppt/slides/slide65.xml" ContentType="application/vnd.openxmlformats-officedocument.presentationml.slide+xml"/>
  <Override PartName="/ppt/notesSlides/notesSlide65.xml" ContentType="application/vnd.openxmlformats-officedocument.presentationml.notesSlide+xml"/>
  <Override PartName="/ppt/slides/slide66.xml" ContentType="application/vnd.openxmlformats-officedocument.presentationml.slide+xml"/>
  <Override PartName="/ppt/notesSlides/notesSlide66.xml" ContentType="application/vnd.openxmlformats-officedocument.presentationml.notesSlide+xml"/>
  <Override PartName="/ppt/slides/slide67.xml" ContentType="application/vnd.openxmlformats-officedocument.presentationml.slide+xml"/>
  <Override PartName="/ppt/notesSlides/notesSlide67.xml" ContentType="application/vnd.openxmlformats-officedocument.presentationml.notesSlide+xml"/>
  <Override PartName="/ppt/slides/slide68.xml" ContentType="application/vnd.openxmlformats-officedocument.presentationml.slide+xml"/>
  <Override PartName="/ppt/notesSlides/notesSlide68.xml" ContentType="application/vnd.openxmlformats-officedocument.presentationml.notesSlide+xml"/>
  <Override PartName="/ppt/slides/slide69.xml" ContentType="application/vnd.openxmlformats-officedocument.presentationml.slide+xml"/>
  <Override PartName="/ppt/notesSlides/notesSlide69.xml" ContentType="application/vnd.openxmlformats-officedocument.presentationml.notesSlide+xml"/>
  <Override PartName="/ppt/slides/slide70.xml" ContentType="application/vnd.openxmlformats-officedocument.presentationml.slide+xml"/>
  <Override PartName="/ppt/notesSlides/notesSlide70.xml" ContentType="application/vnd.openxmlformats-officedocument.presentationml.notesSlide+xml"/>
  <Override PartName="/ppt/slides/slide71.xml" ContentType="application/vnd.openxmlformats-officedocument.presentationml.slide+xml"/>
  <Override PartName="/ppt/notesSlides/notesSlide71.xml" ContentType="application/vnd.openxmlformats-officedocument.presentationml.notesSlide+xml"/>
  <Override PartName="/ppt/slides/slide72.xml" ContentType="application/vnd.openxmlformats-officedocument.presentationml.slide+xml"/>
  <Override PartName="/ppt/notesSlides/notesSlide72.xml" ContentType="application/vnd.openxmlformats-officedocument.presentationml.notesSlide+xml"/>
  <Override PartName="/ppt/slides/slide73.xml" ContentType="application/vnd.openxmlformats-officedocument.presentationml.slide+xml"/>
  <Override PartName="/ppt/notesSlides/notesSlide73.xml" ContentType="application/vnd.openxmlformats-officedocument.presentationml.notesSlide+xml"/>
  <Override PartName="/ppt/slides/slide74.xml" ContentType="application/vnd.openxmlformats-officedocument.presentationml.slide+xml"/>
  <Override PartName="/ppt/notesSlides/notesSlide74.xml" ContentType="application/vnd.openxmlformats-officedocument.presentationml.notesSlide+xml"/>
  <Override PartName="/ppt/slides/slide75.xml" ContentType="application/vnd.openxmlformats-officedocument.presentationml.slide+xml"/>
  <Override PartName="/ppt/notesSlides/notesSlide75.xml" ContentType="application/vnd.openxmlformats-officedocument.presentationml.notesSlide+xml"/>
  <Override PartName="/ppt/slides/slide76.xml" ContentType="application/vnd.openxmlformats-officedocument.presentationml.slide+xml"/>
  <Override PartName="/ppt/notesSlides/notesSlide76.xml" ContentType="application/vnd.openxmlformats-officedocument.presentationml.notesSlide+xml"/>
  <Override PartName="/ppt/slides/slide77.xml" ContentType="application/vnd.openxmlformats-officedocument.presentationml.slide+xml"/>
  <Override PartName="/ppt/notesSlides/notesSlide77.xml" ContentType="application/vnd.openxmlformats-officedocument.presentationml.notesSlide+xml"/>
  <Override PartName="/ppt/slides/slide78.xml" ContentType="application/vnd.openxmlformats-officedocument.presentationml.slide+xml"/>
  <Override PartName="/ppt/notesSlides/notesSlide78.xml" ContentType="application/vnd.openxmlformats-officedocument.presentationml.notesSlide+xml"/>
  <Override PartName="/ppt/slides/slide79.xml" ContentType="application/vnd.openxmlformats-officedocument.presentationml.slide+xml"/>
  <Override PartName="/ppt/notesSlides/notesSlide79.xml" ContentType="application/vnd.openxmlformats-officedocument.presentationml.notesSlide+xml"/>
  <Override PartName="/ppt/slides/slide80.xml" ContentType="application/vnd.openxmlformats-officedocument.presentationml.slide+xml"/>
  <Override PartName="/ppt/notesSlides/notesSlide80.xml" ContentType="application/vnd.openxmlformats-officedocument.presentationml.notesSlide+xml"/>
  <Override PartName="/ppt/slides/slide81.xml" ContentType="application/vnd.openxmlformats-officedocument.presentationml.slide+xml"/>
  <Override PartName="/ppt/notesSlides/notesSlide81.xml" ContentType="application/vnd.openxmlformats-officedocument.presentationml.notesSlide+xml"/>
  <Override PartName="/ppt/slides/slide82.xml" ContentType="application/vnd.openxmlformats-officedocument.presentationml.slide+xml"/>
  <Override PartName="/ppt/notesSlides/notesSlide82.xml" ContentType="application/vnd.openxmlformats-officedocument.presentationml.notes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 id="316" r:id="rId63"/>
    <p:sldId id="317" r:id="rId64"/>
    <p:sldId id="318" r:id="rId65"/>
    <p:sldId id="319" r:id="rId66"/>
    <p:sldId id="320" r:id="rId67"/>
    <p:sldId id="321" r:id="rId68"/>
    <p:sldId id="322" r:id="rId69"/>
    <p:sldId id="323" r:id="rId70"/>
    <p:sldId id="324" r:id="rId71"/>
    <p:sldId id="325" r:id="rId72"/>
    <p:sldId id="326" r:id="rId73"/>
    <p:sldId id="327" r:id="rId74"/>
    <p:sldId id="328" r:id="rId75"/>
    <p:sldId id="329" r:id="rId76"/>
    <p:sldId id="330" r:id="rId77"/>
    <p:sldId id="331" r:id="rId78"/>
    <p:sldId id="332" r:id="rId79"/>
    <p:sldId id="333" r:id="rId80"/>
    <p:sldId id="334" r:id="rId81"/>
    <p:sldId id="335" r:id="rId82"/>
    <p:sldId id="336" r:id="rId83"/>
    <p:sldId id="337" r:id="rId8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slide" Target="slides/slide60.xml"/>
  <Relationship Id="rId63" Type="http://schemas.openxmlformats.org/officeDocument/2006/relationships/slide" Target="slides/slide61.xml"/>
  <Relationship Id="rId64" Type="http://schemas.openxmlformats.org/officeDocument/2006/relationships/slide" Target="slides/slide62.xml"/>
  <Relationship Id="rId65" Type="http://schemas.openxmlformats.org/officeDocument/2006/relationships/slide" Target="slides/slide63.xml"/>
  <Relationship Id="rId66" Type="http://schemas.openxmlformats.org/officeDocument/2006/relationships/slide" Target="slides/slide64.xml"/>
  <Relationship Id="rId67" Type="http://schemas.openxmlformats.org/officeDocument/2006/relationships/slide" Target="slides/slide65.xml"/>
  <Relationship Id="rId68" Type="http://schemas.openxmlformats.org/officeDocument/2006/relationships/slide" Target="slides/slide66.xml"/>
  <Relationship Id="rId69" Type="http://schemas.openxmlformats.org/officeDocument/2006/relationships/slide" Target="slides/slide67.xml"/>
  <Relationship Id="rId70" Type="http://schemas.openxmlformats.org/officeDocument/2006/relationships/slide" Target="slides/slide68.xml"/>
  <Relationship Id="rId71" Type="http://schemas.openxmlformats.org/officeDocument/2006/relationships/slide" Target="slides/slide69.xml"/>
  <Relationship Id="rId72" Type="http://schemas.openxmlformats.org/officeDocument/2006/relationships/slide" Target="slides/slide70.xml"/>
  <Relationship Id="rId73" Type="http://schemas.openxmlformats.org/officeDocument/2006/relationships/slide" Target="slides/slide71.xml"/>
  <Relationship Id="rId74" Type="http://schemas.openxmlformats.org/officeDocument/2006/relationships/slide" Target="slides/slide72.xml"/>
  <Relationship Id="rId75" Type="http://schemas.openxmlformats.org/officeDocument/2006/relationships/slide" Target="slides/slide73.xml"/>
  <Relationship Id="rId76" Type="http://schemas.openxmlformats.org/officeDocument/2006/relationships/slide" Target="slides/slide74.xml"/>
  <Relationship Id="rId77" Type="http://schemas.openxmlformats.org/officeDocument/2006/relationships/slide" Target="slides/slide75.xml"/>
  <Relationship Id="rId78" Type="http://schemas.openxmlformats.org/officeDocument/2006/relationships/slide" Target="slides/slide76.xml"/>
  <Relationship Id="rId79" Type="http://schemas.openxmlformats.org/officeDocument/2006/relationships/slide" Target="slides/slide77.xml"/>
  <Relationship Id="rId80" Type="http://schemas.openxmlformats.org/officeDocument/2006/relationships/slide" Target="slides/slide78.xml"/>
  <Relationship Id="rId81" Type="http://schemas.openxmlformats.org/officeDocument/2006/relationships/slide" Target="slides/slide79.xml"/>
  <Relationship Id="rId82" Type="http://schemas.openxmlformats.org/officeDocument/2006/relationships/slide" Target="slides/slide80.xml"/>
  <Relationship Id="rId83" Type="http://schemas.openxmlformats.org/officeDocument/2006/relationships/slide" Target="slides/slide81.xml"/>
  <Relationship Id="rId84" Type="http://schemas.openxmlformats.org/officeDocument/2006/relationships/slide" Target="slides/slide82.xml"/>
  <Relationship Id="rId85" Type="http://schemas.openxmlformats.org/officeDocument/2006/relationships/presProps" Target="presProps.xml"/>
  <Relationship Id="rId86" Type="http://schemas.openxmlformats.org/officeDocument/2006/relationships/viewProps" Target="viewProps.xml"/>
  <Relationship Id="rId87" Type="http://schemas.openxmlformats.org/officeDocument/2006/relationships/tableStyles" Target="tableStyles.xml"/>
</Relationships>

</file>

<file path=ppt/notesSlides/notesSlide1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 And so were the churches established in the faith, and increased in number daily.]]></a:t>
            </a:r>
          </a:p>
        </p:txBody>
      </p:sp>
    </p:spTree>
  </p:cSld>
</p:notes>
</file>

<file path=ppt/notesSlides/notesSlide1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 Now when they had gone throughout Phrygia and the region of Galatia, and were forbidden of the Holy Spirit to preach the word in Asia,]]></a:t>
            </a:r>
          </a:p>
        </p:txBody>
      </p:sp>
    </p:spTree>
  </p:cSld>
</p:notes>
</file>

<file path=ppt/notesSlides/notesSlide1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 Now when they had gone throughout Phrygia and the region of Galatia, and were forbidden of the Holy Spirit to preach the word in Asia,]]></a:t>
            </a:r>
          </a:p>
        </p:txBody>
      </p:sp>
    </p:spTree>
  </p:cSld>
</p:notes>
</file>

<file path=ppt/notesSlides/notesSlide1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 After they were come to Mysia, they assayed to go into Bithynia: but the Spirit suffered them not.]]></a:t>
            </a:r>
          </a:p>
        </p:txBody>
      </p:sp>
    </p:spTree>
  </p:cSld>
</p:notes>
</file>

<file path=ppt/notesSlides/notesSlide1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 After they were come to Mysia, they assayed to go into Bithynia: but the Spirit suffered them not.]]></a:t>
            </a:r>
          </a:p>
        </p:txBody>
      </p:sp>
    </p:spTree>
  </p:cSld>
</p:notes>
</file>

<file path=ppt/notesSlides/notesSlide1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8. And they passing by Mysia came down to Troas.]]></a:t>
            </a:r>
          </a:p>
        </p:txBody>
      </p:sp>
    </p:spTree>
  </p:cSld>
</p:notes>
</file>

<file path=ppt/notesSlides/notesSlide1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9. And a vision appeared to Paul in the night; There stood a man of Macedonia, and prayed him, saying, Come over into Macedonia, and help us.]]></a:t>
            </a:r>
          </a:p>
        </p:txBody>
      </p:sp>
    </p:spTree>
  </p:cSld>
</p:notes>
</file>

<file path=ppt/notesSlides/notesSlide1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9. And a vision appeared to Paul in the night; There stood a man of Macedonia, and prayed him, saying, Come over into Macedonia, and help us.]]></a:t>
            </a:r>
          </a:p>
        </p:txBody>
      </p:sp>
    </p:spTree>
  </p:cSld>
</p:notes>
</file>

<file path=ppt/notesSlides/notesSlide1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9. And a vision appeared to Paul in the night; There stood a man of Macedonia, and prayed him, saying, Come over into Macedonia, and help us.]]></a:t>
            </a:r>
          </a:p>
        </p:txBody>
      </p:sp>
    </p:spTree>
  </p:cSld>
</p:notes>
</file>

<file path=ppt/notesSlides/notesSlide1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0. And after he had seen the vision, immediately we endeavoured to go into Macedonia, assuredly gathering that the Lord had called us in order to preach the gospel unto them.]]></a:t>
            </a:r>
          </a:p>
        </p:txBody>
      </p:sp>
    </p:spTree>
  </p:cSld>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 Then came he to Derbe and Lystra: and, behold, a certain disciple was there, named Timotheus, the son of a certain woman, which was a Jewess, and believed; but his father was a Greek:]]></a:t>
            </a:r>
          </a:p>
        </p:txBody>
      </p:sp>
    </p:spTree>
  </p:cSld>
</p:notes>
</file>

<file path=ppt/notesSlides/notesSlide2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0. And after he had seen the vision, immediately we endeavoured to go into Macedonia, assuredly gathering that the Lord had called us in order to preach the gospel unto them.]]></a:t>
            </a:r>
          </a:p>
        </p:txBody>
      </p:sp>
    </p:spTree>
  </p:cSld>
</p:notes>
</file>

<file path=ppt/notesSlides/notesSlide2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0. And after he had seen the vision, immediately we endeavoured to go into Macedonia, assuredly gathering that the Lord had called us in order to preach the gospel unto them.]]></a:t>
            </a:r>
          </a:p>
        </p:txBody>
      </p:sp>
    </p:spTree>
  </p:cSld>
</p:notes>
</file>

<file path=ppt/notesSlides/notesSlide2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1. Therefore loosing from Troas, we came with a straight course to Samothracia, and the next day to Neapolis;]]></a:t>
            </a:r>
          </a:p>
        </p:txBody>
      </p:sp>
    </p:spTree>
  </p:cSld>
</p:notes>
</file>

<file path=ppt/notesSlides/notesSlide2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1. Therefore loosing from Troas, we came with a straight course to Samothracia, and the next day to Neapolis;]]></a:t>
            </a:r>
          </a:p>
        </p:txBody>
      </p:sp>
    </p:spTree>
  </p:cSld>
</p:notes>
</file>

<file path=ppt/notesSlides/notesSlide2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2. And from thence to Philippi, which is the chief city of that part of Macedonia, and a colony: and we were in that city abiding certain days.]]></a:t>
            </a:r>
          </a:p>
        </p:txBody>
      </p:sp>
    </p:spTree>
  </p:cSld>
</p:notes>
</file>

<file path=ppt/notesSlides/notesSlide2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2. And from thence to Philippi, which is the chief city of that part of Macedonia, and a colony: and we were in that city abiding certain days.]]></a:t>
            </a:r>
          </a:p>
        </p:txBody>
      </p:sp>
    </p:spTree>
  </p:cSld>
</p:notes>
</file>

<file path=ppt/notesSlides/notesSlide2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3. And on the sabbath we went out of the city by a river side, where prayer was known to be made; and we sat down, and spoke unto the women which resorted thither.]]></a:t>
            </a:r>
          </a:p>
        </p:txBody>
      </p:sp>
    </p:spTree>
  </p:cSld>
</p:notes>
</file>

<file path=ppt/notesSlides/notesSlide2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3. And on the sabbath we went out of the city by a river side, where prayer was known to be made; and we sat down, and spoke unto the women which resorted thither.]]></a:t>
            </a:r>
          </a:p>
        </p:txBody>
      </p:sp>
    </p:spTree>
  </p:cSld>
</p:notes>
</file>

<file path=ppt/notesSlides/notesSlide2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4. And a certain woman named Lydia, a seller of purple, of the city of Thyatira, which worshipped God, heard us: whose heart the Lord opened, that she attended unto the things which were spoken of Paul.]]></a:t>
            </a:r>
          </a:p>
        </p:txBody>
      </p:sp>
    </p:spTree>
  </p:cSld>
</p:notes>
</file>

<file path=ppt/notesSlides/notesSlide2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4. And a certain woman named Lydia, a seller of purple, of the city of Thyatira, which worshipped God, heard us: whose heart the Lord opened, that she attended unto the things which were spoken of Paul.]]></a:t>
            </a:r>
          </a:p>
        </p:txBody>
      </p:sp>
    </p:spTree>
  </p:cSld>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 Then came he to Derbe and Lystra: and, behold, a certain disciple was there, named Timotheus, the son of a certain woman, which was a Jewess, and believed; but his father was a Greek:]]></a:t>
            </a:r>
          </a:p>
        </p:txBody>
      </p:sp>
    </p:spTree>
  </p:cSld>
</p:notes>
</file>

<file path=ppt/notesSlides/notesSlide3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4. And a certain woman named Lydia, a seller of purple, of the city of Thyatira, which worshipped God, heard us: whose heart the Lord opened, that she attended unto the things which were spoken of Paul.]]></a:t>
            </a:r>
          </a:p>
        </p:txBody>
      </p:sp>
    </p:spTree>
  </p:cSld>
</p:notes>
</file>

<file path=ppt/notesSlides/notesSlide3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5. And when she was baptized, and her household, she besought us, saying, If all of you have judged me to be faithful to the Lord, come into my house, and abide there. And she constrained us.]]></a:t>
            </a:r>
          </a:p>
        </p:txBody>
      </p:sp>
    </p:spTree>
  </p:cSld>
</p:notes>
</file>

<file path=ppt/notesSlides/notesSlide3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5. And when she was baptized, and her household, she besought us, saying, If all of you have judged me to be faithful to the Lord, come into my house, and abide there. And she constrained us.]]></a:t>
            </a:r>
          </a:p>
        </p:txBody>
      </p:sp>
    </p:spTree>
  </p:cSld>
</p:notes>
</file>

<file path=ppt/notesSlides/notesSlide3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5. And when she was baptized, and her household, she besought us, saying, If all of you have judged me to be faithful to the Lord, come into my house, and abide there. And she constrained us.]]></a:t>
            </a:r>
          </a:p>
        </p:txBody>
      </p:sp>
    </p:spTree>
  </p:cSld>
</p:notes>
</file>

<file path=ppt/notesSlides/notesSlide3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6. And it came to pass, as we went to prayer, a certain damsel possessed with a spirit of divination met us, which brought her masters much gain by soothsaying:]]></a:t>
            </a:r>
          </a:p>
        </p:txBody>
      </p:sp>
    </p:spTree>
  </p:cSld>
</p:notes>
</file>

<file path=ppt/notesSlides/notesSlide3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6. And it came to pass, as we went to prayer, a certain damsel possessed with a spirit of divination met us, which brought her masters much gain by soothsaying:]]></a:t>
            </a:r>
          </a:p>
        </p:txBody>
      </p:sp>
    </p:spTree>
  </p:cSld>
</p:notes>
</file>

<file path=ppt/notesSlides/notesSlide3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6. And it came to pass, as we went to prayer, a certain damsel possessed with a spirit of divination met us, which brought her masters much gain by soothsaying:]]></a:t>
            </a:r>
          </a:p>
        </p:txBody>
      </p:sp>
    </p:spTree>
  </p:cSld>
</p:notes>
</file>

<file path=ppt/notesSlides/notesSlide3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7. The same followed Paul and us, and cried, saying, These men are the servants of the most high God, which show unto us the way of salvation.]]></a:t>
            </a:r>
          </a:p>
        </p:txBody>
      </p:sp>
    </p:spTree>
  </p:cSld>
</p:notes>
</file>

<file path=ppt/notesSlides/notesSlide3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7. The same followed Paul and us, and cried, saying, These men are the servants of the most high God, which show unto us the way of salvation.]]></a:t>
            </a:r>
          </a:p>
        </p:txBody>
      </p:sp>
    </p:spTree>
  </p:cSld>
</p:notes>
</file>

<file path=ppt/notesSlides/notesSlide3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8. And this did she many days. But Paul, being grieved, turned and said to the spirit, I command you in the name of Jesus Christ to come out of her. And he came out the same hour.]]></a:t>
            </a:r>
          </a:p>
        </p:txBody>
      </p:sp>
    </p:spTree>
  </p:cSld>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 Which was well reported of by the brethren that were at Lystra and Iconium.]]></a:t>
            </a:r>
          </a:p>
        </p:txBody>
      </p:sp>
    </p:spTree>
  </p:cSld>
</p:notes>
</file>

<file path=ppt/notesSlides/notesSlide4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8. And this did she many days. But Paul, being grieved, turned and said to the spirit, I command you in the name of Jesus Christ to come out of her. And he came out the same hour.]]></a:t>
            </a:r>
          </a:p>
        </p:txBody>
      </p:sp>
    </p:spTree>
  </p:cSld>
</p:notes>
</file>

<file path=ppt/notesSlides/notesSlide4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8. And this did she many days. But Paul, being grieved, turned and said to the spirit, I command you in the name of Jesus Christ to come out of her. And he came out the same hour.]]></a:t>
            </a:r>
          </a:p>
        </p:txBody>
      </p:sp>
    </p:spTree>
  </p:cSld>
</p:notes>
</file>

<file path=ppt/notesSlides/notesSlide4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9. And when her masters saw that the hope of their gains was gone, they caught Paul and Silas, and drew them into the marketplace unto the rulers,]]></a:t>
            </a:r>
          </a:p>
        </p:txBody>
      </p:sp>
    </p:spTree>
  </p:cSld>
</p:notes>
</file>

<file path=ppt/notesSlides/notesSlide4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9. And when her masters saw that the hope of their gains was gone, they caught Paul and Silas, and drew them into the marketplace unto the rulers,]]></a:t>
            </a:r>
          </a:p>
        </p:txBody>
      </p:sp>
    </p:spTree>
  </p:cSld>
</p:notes>
</file>

<file path=ppt/notesSlides/notesSlide4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0. And brought them to the magistrates, saying, These men, being Jews, do exceedingly trouble our city,]]></a:t>
            </a:r>
          </a:p>
        </p:txBody>
      </p:sp>
    </p:spTree>
  </p:cSld>
</p:notes>
</file>

<file path=ppt/notesSlides/notesSlide4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1. And teach customs, which are not lawful for us to receive, neither to observe, being Romans.]]></a:t>
            </a:r>
          </a:p>
        </p:txBody>
      </p:sp>
    </p:spTree>
  </p:cSld>
</p:notes>
</file>

<file path=ppt/notesSlides/notesSlide4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2. And the multitude rose up together against them: and the magistrates rent off their clothes, and commanded to beat them.]]></a:t>
            </a:r>
          </a:p>
        </p:txBody>
      </p:sp>
    </p:spTree>
  </p:cSld>
</p:notes>
</file>

<file path=ppt/notesSlides/notesSlide4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2. And the multitude rose up together against them: and the magistrates rent off their clothes, and commanded to beat them.]]></a:t>
            </a:r>
          </a:p>
        </p:txBody>
      </p:sp>
    </p:spTree>
  </p:cSld>
</p:notes>
</file>

<file path=ppt/notesSlides/notesSlide4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3. And when they had laid many stripes upon them, they cast them into prison, charging the jailor to keep them safely:]]></a:t>
            </a:r>
          </a:p>
        </p:txBody>
      </p:sp>
    </p:spTree>
  </p:cSld>
</p:notes>
</file>

<file path=ppt/notesSlides/notesSlide4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3. And when they had laid many stripes upon them, they cast them into prison, charging the jailor to keep them safely:]]></a:t>
            </a:r>
          </a:p>
        </p:txBody>
      </p:sp>
    </p:spTree>
  </p:cSld>
</p:notes>
</file>

<file path=ppt/notesSlides/notesSlide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 Him would Paul have to go forth with him; and took and circumcised him because of the Jews which were in those quarters: for they knew all that his father was a Greek.]]></a:t>
            </a:r>
          </a:p>
        </p:txBody>
      </p:sp>
    </p:spTree>
  </p:cSld>
</p:notes>
</file>

<file path=ppt/notesSlides/notesSlide5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4. Who, having received such a charge, thrust them into the inner prison, and made their feet fast in the stocks.]]></a:t>
            </a:r>
          </a:p>
        </p:txBody>
      </p:sp>
    </p:spTree>
  </p:cSld>
</p:notes>
</file>

<file path=ppt/notesSlides/notesSlide5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4. Who, having received such a charge, thrust them into the inner prison, and made their feet fast in the stocks.]]></a:t>
            </a:r>
          </a:p>
        </p:txBody>
      </p:sp>
    </p:spTree>
  </p:cSld>
</p:notes>
</file>

<file path=ppt/notesSlides/notesSlide5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5. And at midnight Paul and Silas prayed, and sang praises unto God: and the prisoners heard them.]]></a:t>
            </a:r>
          </a:p>
        </p:txBody>
      </p:sp>
    </p:spTree>
  </p:cSld>
</p:notes>
</file>

<file path=ppt/notesSlides/notesSlide5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5. And at midnight Paul and Silas prayed, and sang praises unto God: and the prisoners heard them.]]></a:t>
            </a:r>
          </a:p>
        </p:txBody>
      </p:sp>
    </p:spTree>
  </p:cSld>
</p:notes>
</file>

<file path=ppt/notesSlides/notesSlide5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6. And suddenly there was a great earthquake, so that the foundations of the prison were shaken: and immediately all the doors were opened, and every one's bands were loosed.]]></a:t>
            </a:r>
          </a:p>
        </p:txBody>
      </p:sp>
    </p:spTree>
  </p:cSld>
</p:notes>
</file>

<file path=ppt/notesSlides/notesSlide5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6. And suddenly there was a great earthquake, so that the foundations of the prison were shaken: and immediately all the doors were opened, and every one's bands were loosed.]]></a:t>
            </a:r>
          </a:p>
        </p:txBody>
      </p:sp>
    </p:spTree>
  </p:cSld>
</p:notes>
</file>

<file path=ppt/notesSlides/notesSlide5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7. And the keeper of the prison awaking out of his sleep, and seeing the prison doors open, he drew out his sword, and would have killed himself, supposing that the prisoners had been fled.]]></a:t>
            </a:r>
          </a:p>
        </p:txBody>
      </p:sp>
    </p:spTree>
  </p:cSld>
</p:notes>
</file>

<file path=ppt/notesSlides/notesSlide5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7. And the keeper of the prison awaking out of his sleep, and seeing the prison doors open, he drew out his sword, and would have killed himself, supposing that the prisoners had been fled.]]></a:t>
            </a:r>
          </a:p>
        </p:txBody>
      </p:sp>
    </p:spTree>
  </p:cSld>
</p:notes>
</file>

<file path=ppt/notesSlides/notesSlide5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8. But Paul cried with a loud voice, saying, Do yourself no harm: for we are all here.]]></a:t>
            </a:r>
          </a:p>
        </p:txBody>
      </p:sp>
    </p:spTree>
  </p:cSld>
</p:notes>
</file>

<file path=ppt/notesSlides/notesSlide5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8. But Paul cried with a loud voice, saying, Do yourself no harm: for we are all here.]]></a:t>
            </a:r>
          </a:p>
        </p:txBody>
      </p:sp>
    </p:spTree>
  </p:cSld>
</p:notes>
</file>

<file path=ppt/notesSlides/notesSlide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 Him would Paul have to go forth with him; and took and circumcised him because of the Jews which were in those quarters: for they knew all that his father was a Greek.]]></a:t>
            </a:r>
          </a:p>
        </p:txBody>
      </p:sp>
    </p:spTree>
  </p:cSld>
</p:notes>
</file>

<file path=ppt/notesSlides/notesSlide6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9. Then he called for a light, and sprang in, and came trembling, and fell down before Paul and Silas,]]></a:t>
            </a:r>
          </a:p>
        </p:txBody>
      </p:sp>
    </p:spTree>
  </p:cSld>
</p:notes>
</file>

<file path=ppt/notesSlides/notesSlide6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9. Then he called for a light, and sprang in, and came trembling, and fell down before Paul and Silas,]]></a:t>
            </a:r>
          </a:p>
        </p:txBody>
      </p:sp>
    </p:spTree>
  </p:cSld>
</p:notes>
</file>

<file path=ppt/notesSlides/notesSlide6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0. And brought them out, and said, Sirs, what must I do to be saved?]]></a:t>
            </a:r>
          </a:p>
        </p:txBody>
      </p:sp>
    </p:spTree>
  </p:cSld>
</p:notes>
</file>

<file path=ppt/notesSlides/notesSlide6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1. And they said, Believe on the Lord Jesus Christ, and you shall be saved, and your house.]]></a:t>
            </a:r>
          </a:p>
        </p:txBody>
      </p:sp>
    </p:spTree>
  </p:cSld>
</p:notes>
</file>

<file path=ppt/notesSlides/notesSlide6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1. And they said, Believe on the Lord Jesus Christ, and you shall be saved, and your house.]]></a:t>
            </a:r>
          </a:p>
        </p:txBody>
      </p:sp>
    </p:spTree>
  </p:cSld>
</p:notes>
</file>

<file path=ppt/notesSlides/notesSlide6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2. And they spoke unto him the word of the Lord, and to all that were in his house.]]></a:t>
            </a:r>
          </a:p>
        </p:txBody>
      </p:sp>
    </p:spTree>
  </p:cSld>
</p:notes>
</file>

<file path=ppt/notesSlides/notesSlide6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3. And he took them the same hour of the night, and washed their stripes; and was baptized, he and all his, immediately.]]></a:t>
            </a:r>
          </a:p>
        </p:txBody>
      </p:sp>
    </p:spTree>
  </p:cSld>
</p:notes>
</file>

<file path=ppt/notesSlides/notesSlide6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3. And he took them the same hour of the night, and washed their stripes; and was baptized, he and all his, immediately.]]></a:t>
            </a:r>
          </a:p>
        </p:txBody>
      </p:sp>
    </p:spTree>
  </p:cSld>
</p:notes>
</file>

<file path=ppt/notesSlides/notesSlide6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4. And when he had brought them into his house, he set food before them, and rejoiced, believing in God with all his house.]]></a:t>
            </a:r>
          </a:p>
        </p:txBody>
      </p:sp>
    </p:spTree>
  </p:cSld>
</p:notes>
</file>

<file path=ppt/notesSlides/notesSlide6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4. And when he had brought them into his house, he set food before them, and rejoiced, believing in God with all his house.]]></a:t>
            </a:r>
          </a:p>
        </p:txBody>
      </p:sp>
    </p:spTree>
  </p:cSld>
</p:notes>
</file>

<file path=ppt/notesSlides/notesSlide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 Him would Paul have to go forth with him; and took and circumcised him because of the Jews which were in those quarters: for they knew all that his father was a Greek.]]></a:t>
            </a:r>
          </a:p>
        </p:txBody>
      </p:sp>
    </p:spTree>
  </p:cSld>
</p:notes>
</file>

<file path=ppt/notesSlides/notesSlide7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5. And when it was day, the magistrates sent the sergeants, saying, Let those men go.]]></a:t>
            </a:r>
          </a:p>
        </p:txBody>
      </p:sp>
    </p:spTree>
  </p:cSld>
</p:notes>
</file>

<file path=ppt/notesSlides/notesSlide7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5. And when it was day, the magistrates sent the sergeants, saying, Let those men go.]]></a:t>
            </a:r>
          </a:p>
        </p:txBody>
      </p:sp>
    </p:spTree>
  </p:cSld>
</p:notes>
</file>

<file path=ppt/notesSlides/notesSlide7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6. And the keeper of the prison told this saying to Paul, The magistrates have sent to let you go: now therefore depart, and go in peace.]]></a:t>
            </a:r>
          </a:p>
        </p:txBody>
      </p:sp>
    </p:spTree>
  </p:cSld>
</p:notes>
</file>

<file path=ppt/notesSlides/notesSlide7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6. And the keeper of the prison told this saying to Paul, The magistrates have sent to let you go: now therefore depart, and go in peace.]]></a:t>
            </a:r>
          </a:p>
        </p:txBody>
      </p:sp>
    </p:spTree>
  </p:cSld>
</p:notes>
</file>

<file path=ppt/notesSlides/notesSlide7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7. But Paul said unto them, They have beaten us openly uncondemned, being Romans, and have cast us into prison; and now do they thrust us out privately? nay verily; but let them come themselves and fetch us out.]]></a:t>
            </a:r>
          </a:p>
        </p:txBody>
      </p:sp>
    </p:spTree>
  </p:cSld>
</p:notes>
</file>

<file path=ppt/notesSlides/notesSlide7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7. But Paul said unto them, They have beaten us openly uncondemned, being Romans, and have cast us into prison; and now do they thrust us out privately? nay verily; but let them come themselves and fetch us out.]]></a:t>
            </a:r>
          </a:p>
        </p:txBody>
      </p:sp>
    </p:spTree>
  </p:cSld>
</p:notes>
</file>

<file path=ppt/notesSlides/notesSlide7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7. But Paul said unto them, They have beaten us openly uncondemned, being Romans, and have cast us into prison; and now do they thrust us out privately? nay verily; but let them come themselves and fetch us out.]]></a:t>
            </a:r>
          </a:p>
        </p:txBody>
      </p:sp>
    </p:spTree>
  </p:cSld>
</p:notes>
</file>

<file path=ppt/notesSlides/notesSlide7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8. And the sergeants told these words unto the magistrates: and they feared, when they heard that they were Romans.]]></a:t>
            </a:r>
          </a:p>
        </p:txBody>
      </p:sp>
    </p:spTree>
  </p:cSld>
</p:notes>
</file>

<file path=ppt/notesSlides/notesSlide7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8. And the sergeants told these words unto the magistrates: and they feared, when they heard that they were Romans.]]></a:t>
            </a:r>
          </a:p>
        </p:txBody>
      </p:sp>
    </p:spTree>
  </p:cSld>
</p:notes>
</file>

<file path=ppt/notesSlides/notesSlide7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9. And they came and besought them, and brought them out, and desired them to depart out of the city.]]></a:t>
            </a:r>
          </a:p>
        </p:txBody>
      </p:sp>
    </p:spTree>
  </p:cSld>
</p:notes>
</file>

<file path=ppt/notesSlides/notesSlide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 And as they went through the cities, they delivered them the decrees in order to keep, that were ordained of the apostles and elders which were at Jerusalem.]]></a:t>
            </a:r>
          </a:p>
        </p:txBody>
      </p:sp>
    </p:spTree>
  </p:cSld>
</p:notes>
</file>

<file path=ppt/notesSlides/notesSlide8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9. And they came and besought them, and brought them out, and desired them to depart out of the city.]]></a:t>
            </a:r>
          </a:p>
        </p:txBody>
      </p:sp>
    </p:spTree>
  </p:cSld>
</p:notes>
</file>

<file path=ppt/notesSlides/notesSlide8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0. And they went out of the prison, and entered into the house of Lydia: and when they had seen the brethren, they comforted them, and departed.]]></a:t>
            </a:r>
          </a:p>
        </p:txBody>
      </p:sp>
    </p:spTree>
  </p:cSld>
</p:notes>
</file>

<file path=ppt/notesSlides/notesSlide8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0. And they went out of the prison, and entered into the house of Lydia: and when they had seen the brethren, they comforted them, and departed.]]></a:t>
            </a:r>
          </a:p>
        </p:txBody>
      </p:sp>
    </p:spTree>
  </p:cSld>
</p:notes>
</file>

<file path=ppt/notesSlides/notesSlide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 And as they went through the cities, they delivered them the decrees in order to keep, that were ordained of the apostles and elders which were at Jerusalem.]]></a:t>
            </a:r>
          </a:p>
        </p:txBody>
      </p:sp>
    </p:spTree>
  </p:cSld>
</p:note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604207"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0.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2.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3.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4.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5.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6.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7.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8.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9.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0.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2.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3.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4.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5.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6.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7.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8.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9.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0.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2.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3.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4.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5.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6.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7.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8.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9.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0.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2.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3.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4.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5.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6.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7.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8.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9.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0.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2.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3.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4.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5.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6.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7.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8.xml"/>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9.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xml"/>
</Relationships>

</file>

<file path=ppt/slides/_rels/slide6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0.xml"/>
</Relationships>

</file>

<file path=ppt/slides/_rels/slide6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1.xml"/>
</Relationships>

</file>

<file path=ppt/slides/_rels/slide6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2.xml"/>
</Relationships>

</file>

<file path=ppt/slides/_rels/slide6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3.xml"/>
</Relationships>

</file>

<file path=ppt/slides/_rels/slide6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4.xml"/>
</Relationships>

</file>

<file path=ppt/slides/_rels/slide6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5.xml"/>
</Relationships>

</file>

<file path=ppt/slides/_rels/slide6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6.xml"/>
</Relationships>

</file>

<file path=ppt/slides/_rels/slide6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7.xml"/>
</Relationships>

</file>

<file path=ppt/slides/_rels/slide6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8.xml"/>
</Relationships>

</file>

<file path=ppt/slides/_rels/slide6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9.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xml"/>
</Relationships>

</file>

<file path=ppt/slides/_rels/slide7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0.xml"/>
</Relationships>

</file>

<file path=ppt/slides/_rels/slide7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1.xml"/>
</Relationships>

</file>

<file path=ppt/slides/_rels/slide7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2.xml"/>
</Relationships>

</file>

<file path=ppt/slides/_rels/slide7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3.xml"/>
</Relationships>

</file>

<file path=ppt/slides/_rels/slide7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4.xml"/>
</Relationships>

</file>

<file path=ppt/slides/_rels/slide7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5.xml"/>
</Relationships>

</file>

<file path=ppt/slides/_rels/slide7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6.xml"/>
</Relationships>

</file>

<file path=ppt/slides/_rels/slide7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7.xml"/>
</Relationships>

</file>

<file path=ppt/slides/_rels/slide7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8.xml"/>
</Relationships>

</file>

<file path=ppt/slides/_rels/slide7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9.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xml"/>
</Relationships>

</file>

<file path=ppt/slides/_rels/slide8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0.xml"/>
</Relationships>

</file>

<file path=ppt/slides/_rels/slide8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1.xml"/>
</Relationships>

</file>

<file path=ppt/slides/_rels/slide8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2.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9.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144000" cy="5143500"/>
          <a:chOff x="0" y="0"/>
          <a:chExt cx="9144000" cy="5143500"/>
        </a:xfrm>
      </p:grpSpPr>
      <p:sp>
        <p:nvSpPr>
          <p:cNvPr id="2" name=""/>
          <p:cNvSpPr txBox="1"/>
          <p:nvPr/>
        </p:nvSpPr>
        <p:spPr>
          <a:xfrm>
            <a:off x="0" y="0"/>
            <a:ext cx="9144000" cy="5143500"/>
          </a:xfrm>
          <a:prstGeom prst="rect">
            <a:avLst/>
          </a:prstGeom>
          <a:noFill/>
        </p:spPr>
        <p:txBody>
          <a:bodyPr anchor="ctr" anchorCtr="0" rtlCol="0" vert="horz" bIns="45720" lIns="91440" rIns="91440" tIns="45720">
            <a:spAutoFit/>
          </a:bodyPr>
          <a:lstStyle/>
          <a:p>
            <a:pPr algn="ctr" rtl="0" fontAlgn="ctr" marL="0" marR="0" indent="0" lvl="0">
              <a:lnSpc>
                <a:spcPct val="100000"/>
              </a:lnSpc>
              <a:spcBef>
                <a:spcPts val="0"/>
              </a:spcBef>
              <a:spcAft>
                <a:spcPts val="0"/>
              </a:spcAft>
            </a:pPr>
            <a:r>
              <a:rPr lang="en-US" b="1" strike="noStrike" sz="6000" spc="0" u="none" cap="none">
                <a:solidFill>
                  <a:srgbClr val="000000">
                    <a:alpha val="100000"/>
                  </a:srgbClr>
                </a:solidFill>
                <a:latin typeface="Roboto"/>
              </a:rPr>
              <a:t><![CDATA[அப்போஸ்தலர் : 16]]></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5. அதினாலே சபைகள் விசுவாசத்தில் ஸ்திரப்பட்டு, நாளுக்குநாள் பெருகி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16]]></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6. அவர்கள் பிரிகியா கலாத்தியா நாடுகளைக் கடந்துபோனபோது, ஆசியாவிலே வசனத்தைச் சொல்லாதபடிக்குப் பரிசுத்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16]]></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ஆவியினாலே தடைபண்ணப்பட்டு,]]></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16]]></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7. மீசியா தேசமட்டும் வந்து, பித்தினியா நாட்டுக்குப் போகப் பிரயத்தனம்பண்ணினார்கள்; ஆவியானவ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16]]></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வர்களைப் போகவொட்டாதிருந்தா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16]]></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8. அப்பொழுது அவர்கள் மீசியா பக்கமாய்ப் போய், துரோவாவுக்கு வந்தா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16]]></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9. அங்கே இராத்திரியிலே பவுலுக்கு ஒரு தரிசனம் உண்டாயிற்று; அதென்னவெனில், மக்கெதோனியா தேசத்தானொருவ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வந்துநின்று: நீர் மக்கெதோனியாவுக்கு வந்து எங்களுக்கு உதவிசெய்ய வேண்டுமென்று தன்னை வேண்டிக்கொண்டதா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16]]></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இருந்த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16]]></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0. அந்தத் தரிசனத்தை அவன் கண்டபோது, அவர்களுக்குச் சுவிசேஷத்தை அறிவிக்கும்படி கர்த்தர் எங்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16]]></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 அதன்பின்பு அவன் தெர்பைக்கும் லீஸ்திராவுக்கும் போனான் அங்கே தீமோத்தேயு என்னப்பட்ட ஒரு சீஷ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16]]></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ழைத்தாரென்று நாங்கள் நிச்சயித்துக்கொண்டு, உடனே மக்கெதோனியாவுக்குப் புறப்பட்டுப்போகப்]]></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16]]></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ரயத்தனம்பண்ணி,]]></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16]]></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1. துரோவாவில் கப்பல் ஏறி, சாமோத்திராக்கே தீவுக்கும், மறுநாளிலே நெயாப்போலி பட்டணத்துக்கும் நேரா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16]]></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ஓடி,]]></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16]]></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2. அங்கேயிருந்து மக்கெதோனியா தேசத்து நாடுகளில் ஒன்றிற்குத் தலைமையானதும் ரோமர் குடியேறினதுமா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16]]></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லிப்பி பட்டணத்துக்கு வந்து, அந்தப்பட்டணத்திலே சிலநாள் தங்கியிருந்தோ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16]]></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3. ஓய்வுநாளில் நாங்கள் பட்டணத்துக்கு வெளியே போய், ஆற்றினருகே வழக்கமாய் ஜெபம்பண்ணுகிற இடத்தி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16]]></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உட்கார்ந்து, அங்கே கூடிவந்த ஸ்திரீகளுக்கு உபதேசித்தோ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16]]></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4. அப்பொழுது தியத்தீரா ஊராளும் இரத்தாம்பரம் விற்கிறவளும் தேவனை வணங்குகிறவளுமாகிய லீதியாள் என்னு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16]]></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ருள்ள ஒரு ஸ்திரீ கேட்டுக்கொண்டிருந்தாள்; பவுல் சொல்லியவைகளைக் கவனிக்கும்படி கர்த்தர் அவ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16]]></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இருந்தான்; அவன் தாய் விசுவாசமுள்ள யூதஸ்திரீ, அவன் தகப்பன் கிரேக்க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16]]></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இருதயத்தைத் திறந்தருளினா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16]]></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5. அவளும் அவள் வீட்டாரும் ஞானஸ்நானம் பெற்றபின்பு, அவள் எங்களை நோக்கி: நீங்கள் என்னை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16]]></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ர்த்தரிடத்தில் விசுவாசமுள்ளவளென்று எண்ணினால், என் வீட்டிலே வந்து தங்கியிருங்களென்று எங்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16]]></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வருந்திக் கேட்டுக்கொண்டா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16]]></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6. நாங்கள் ஜெபம்பண்ணுகிற இடத்துக்குப் போகையில் குறிசொல்ல ஏவுகிற ஆவியைக்கொண்டிருந்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16]]></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றிசொல்லுகிறதினால் தன் எஜமான்களுக்கு மிகுந்த ஆதாயத்தை உண்டாக்கின ஒரு பெண் எங்களுக்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16]]></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எதிர்ப்பட்டா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16]]></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7. அவள் பவுலையும் எங்களையும் பின்தொடர்ந்து வந்து: இந்த மனுஷர் உன்னதமான தேவனுடைய ஊழியக்கார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16]]></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இரட்சிப்பின் வழியை நமக்கு அறிவிக்கிறவர்கள் என்று சத்தமிட்டா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16]]></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8. இப்படி அநேகநாள் செய்துகொண்டுவந்தாள். பவுல் சினங்கொண்டு, திரும்பிப்பார்த்து: நீ இவ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16]]></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 அவன் லீஸ்திராவிலும் இக்கோனியாவிலுமுள்ள சகோதரராலே நற்சாட்சி பெற்றவனாயிருந்தா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16]]></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விட்டுப்புறப்படும்படி இயேசுகிறிஸ்துவின் நாமத்தினாலே உனக்குக் கட்டளையிடுகிறேன் என்று அந்த ஆவியுட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16]]></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ன்னான்; அந்நேரமே அது புறப்பட்டுப்போயிற்று.]]></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16]]></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9. அவளுடைய எஜமான்கள் தங்கள் ஆதாயத்து நம்பிக்கை அற்றுப்போயிற்றென்று கண்டு, பவுலையும் சீலாவையு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16]]></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டித்து, சந்தைவெளியிலுள்ள அதிகாரிகளிடத்தில் இழுத்துக்கொண்டுபோனா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16]]></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0. அவர்களை அதிகாரிகளிடத்தில் ஒப்புவித்து: யூதர்களாகிய இந்த மனுஷர் நம்முடைய பட்டணத்தில் கலகம்பண்ணி,]]></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16]]></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1. ரோமராகிய நாம் ஏற்றுக்கொள்ளவும் அநுசரிக்கவும் தகாத முறைமைகளைப் போதிக்கிறார்கள் என்றா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16]]></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2. அப்பொழுது ஜனங்கள் கூட்டங்கூடி, அவர்களுக்கு விரோதமாய் எழும்பினார்கள். அதிகாரிகள் அவ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16]]></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வஸ்திரங்களைக் கிழித்துப்போடவும், அவர்களை அடிக்கவும் சொல்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16]]></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3. அவர்களை அநேக அடி அடித்தபின்பு, சிறைச்சாலையிலே வைத்து அவர்களைப் பத்திரமாய்க் காக்கும்படி]]></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16]]></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றைச்சாலைக்காரனுக்குக் கட்டளையிட்டா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16]]></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 அவனைப் பவுல் தன்னுடனே கூட்டிக்கொண்டு போகவேண்டுமென்று விரும்பி, அவனுடைய தகப்பன் கிரேக்கன் என்று]]></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16]]></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4. அவன் இப்படிப்பட்ட கட்டளையைப்பெற்று, அவர்களை உட்காவலறையிலே அடைத்து, அவர்கள் கால்களை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16]]></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தொழுமரத்தில் மாட்டிவைத்தா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16]]></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5. நடுராத்திரியிலே பவுலும் சீலாவும் ஜெபம்பண்ணி, தேவனைத் துதித்துப் பாடினார்கள்; காவலி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16]]></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வைக்கப்பட்டவர்கள் அதைக் கேட்டுக்கொண்டிருந்தா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16]]></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6. சடிதியிலே சிறைச்சாலையின் அஸ்திபாரங்கள் அசையும்படியாக பூமி மிகவும் அதிர்ந்தது; உடனே கதவுகளெல்லா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16]]></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திறவுண்டது; எல்லாருடைய கட்டுகளும் கழன்றுபோயிற்று.]]></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16]]></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7. சிறைச்சாலைக்காரன் நித்திரைதெளிந்து, சிறைச்சாலையின் கதவுகள் திறந்திருக்கிறதைக் கண்டு,]]></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16]]></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ட்டுண்டவர்கள் ஓடிப்போனார்களென்று எண்ணி, பட்டயத்தை உருவித் தன்னைக் கொலைசெய்து கொள்ளப்போனா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16]]></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8. பவுல் மிகுந்த சத்தமிட்டு; நீ உனக்குக் கெடுதி ஒன்றுஞ் செய்துகொள்ளாதே; நாங்கள் எல்லாரும் இங்கேதா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16]]></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இருக்கிறோம் என்றா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16]]></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வ்விடங்களிலிருக்கும் யூதர்களெல்லாம் அறிந்திருந்தபடியால், அவர்கள் நிமித்தம் அவனுக்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16]]></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9. அப்பொழுது அவன் தீபங்களைக் கொண்டுவரச்சொல்லி, உள்ளே ஓடி, நடுநடுங்கி, பவுலுக்கும் சீலாவுக்கு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16]]></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முன்பாக விழுந்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16]]></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0. அவர்களை வெளியே அழைத்துவந்து: ஆண்டவன்மாரே, இரட்சிக்கப்படுவதற்கு நான் என்ன செய்யவேண்டும் என்றா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16]]></a:t>
            </a: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1. அதற்கு அவர்கள்: கர்த்தராகிய இயேசுகிறிஸ்துவை விசுவாசி, அப்பொழுது நீயும் உன் வீட்டாரு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16]]></a:t>
            </a: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இரட்சிக்கப்படுவீர்கள் என்று சொல்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16]]></a:t>
            </a: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2. அவனுக்கும் அவன் வீட்டிலிருந்த யாவருக்கும் கர்த்தருடைய வசனத்தைப் போதித்தா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16]]></a:t>
            </a: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3. மேலும் இராத்திரியில் அந்நேரத்திலேதானே அவன் அவர்களை அழைத்துக்கொண்டுபோய், அவர்களுடைய காயங்களை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16]]></a:t>
            </a: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ழுவினான். அவனும் அவனுடையவர்கள் அனைவரும் உடனே ஞானஸ்நானம் பெற்றா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16]]></a:t>
            </a: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4. பின்பு அவன் அவர்களைத் தன் வீட்டிற்குக் கூட்டிக்கொண்டுபோய், அவர்களுக்கு போஜனங்கொடுத்து, த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16]]></a:t>
            </a: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வீட்டார் அனைவரோடுங்கூட தேவனிடத்தில் விசுவாசமுள்ளவனாகி மனமகிழ்ச்சியாயிருந்தா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1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விருத்தசேதனம்பண்ணினா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16]]></a:t>
            </a:r>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5. பொழுது விடிந்தபின்பு: அந்த மனுஷரை விட்டுவிடுங்கள் என்று சொல்ல அதிகாரிகள் சேவக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16]]></a:t>
            </a:r>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னுப்பினா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16]]></a:t>
            </a:r>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6. சிறைச்சாலைக்காரன் பவுலுக்கு இந்த வார்த்தைகளை அறிவித்து: உங்களை விடுதலையாக்கும்படிக்கு அதிகா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16]]></a:t>
            </a:r>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ட்டளை அனுப்பினார்கள்; ஆகையால் நீங்கள் இப்பொழுது புறப்பட்டுச் சமாதானத்துடனே போங்கள் என்றா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16]]></a:t>
            </a:r>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7. அதற்குப் பவுல் ரோமராகிய எங்களை அவர்கள் நியாயம் விசாரியாமல், வெளியரங்கமாய் அடித்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16]]></a:t>
            </a:r>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றைச்சாலையிலே போட்டார்கள்; இப்பொழுது இரகசியமாய் எங்களை விடுதலையாக்குகிறார்களோ? அப்படியல்ல, அவ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16]]></a:t>
            </a:r>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வந்து, எங்களை வெளியே அழைத்து அனுப்பிவிடட்டும் என்றா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16]]></a:t>
            </a:r>
          </a:p>
        </p:txBody>
      </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8. சேவகர் இந்த வார்த்தைகளை அதிகாரிகளுக்கு அறிவித்தார்கள். ரோமராயிருக்கிறார்களென்று அவ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16]]></a:t>
            </a:r>
          </a:p>
        </p:txBody>
      </p: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ட்டபொழுது பயந்துவந்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16]]></a:t>
            </a:r>
          </a:p>
        </p:txBody>
      </p:sp>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9. அவர்களுடனே தயவாய்ப் பேசி, அவர்களை வெளியே அழைத்துக்கொண்டுபோய், பட்டணத்தை விட்டுப்]]></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16]]></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 அவர்கள் பட்டணங்கள்தோறும் போகையில், எருசலேமிலிருக்கும் அப்போஸ்தலராலும் மூப்பராலும் விதிக்கப்பட்ட]]></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16]]></a:t>
            </a:r>
          </a:p>
        </p:txBody>
      </p:sp>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றப்பட்டுப்போகும்படி கேட்டுக்கொண்டா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16]]></a:t>
            </a:r>
          </a:p>
        </p:txBody>
      </p:sp>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0. அந்தப்படி அவர்கள் சிறைச்சாலையிலிருந்து புறப்பட்டு லீதியாளிடத்திற்குப்போய், சகோதரரைக் கண்டு,]]></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16]]></a:t>
            </a:r>
          </a:p>
        </p:txBody>
      </p:sp>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வர்களுக்கு ஆறுதல் சொல்லிப் போய்விட்டா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16]]></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ட்டங்களைக் கைக்கொள்ளும்படி அவர்களுக்கு ஒப்புவித்தா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16]]></a:t>
            </a:r>
          </a:p>
        </p:txBody>
      </p:sp>
    </p:spTree>
  </p:cSld>
  <p:clrMapOvr>
    <a:masterClrMapping/>
  </p:clrMapOvr>
</p:sld>
</file>

<file path=ppt/theme/theme1.xml><?xml version="1.0" encoding="utf-8"?>
<a:theme xmlns:a="http://schemas.openxmlformats.org/drawingml/2006/main" name="Theme4">
  <a:themeElements>
    <a:clrScheme name="Theme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82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2026-09-16T19:45:34Z</dcterms:created>
  <dcterms:modified xsi:type="dcterms:W3CDTF">2026-09-16T19:45:34Z</dcterms:modified>
  <dc:title>அப்போஸ்தலர் : 16</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