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மாக அவனியில் வந்தவர் 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ே இல்லா பரிசுத்தரானவர் 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 அற்புத நன்மைகள் செய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) தனிப்புகழ் பெற்றவர் தனித்தன்மை வாய்ந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ிந்திடா உன்னத வார்த்தைகள் சொன்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டித்த பெயரும் நிலையாக பெற்றவர் 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ை வென்று இயேசு உயிர்த்தார் ஆர்ப்பர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மீக தாகம் தீர்த்திட வல்லவர் 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) வசனங்கள் நிறைவேற சரித்திரம் படை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ை வென்று ஜெயமாக நின்ற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க்கிரம் மீண்டும் வருவேன் என்றவர் 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யங்கள் மாற்றி புதுவாழ்வு தருபவர் இயேசு ஒரு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த்தை வென்று வெற்றி சிறந்தார் ஆர்ப்பர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கினை வென்று அகிலம் சிறந்தார் ஆர்ப்பர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தேவன் என்று முழங்கி ஆர்ப்பர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 நிசி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 சபயத்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ஓசன்னா (2)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) வழி என்று சொன்னவர் வழியாக வந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2026-06-15T08:03:43Z</dcterms:created>
  <dcterms:modified xsi:type="dcterms:W3CDTF">2026-06-15T08:03:43Z</dcterms:modified>
  <dc:title>துதிப் பாடல்கள் : 760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