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ாக அவனியில் வந்த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ே இல்லா பரிசுத்தரான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அற்புத நன்மைகள் செய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) தனிப்புகழ் பெற்றவர் தனித்தன்மை வாய்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ந்திடா உன்னத வார்த்தைகள் சொன்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த்த பெயரும் நிலையாக பெற்ற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வென்று இயேசு உயிர்த்தார் ஆர்ப்ப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ீக தாகம் தீர்த்திட வல்ல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) வசனங்கள் நிறைவேற சரித்திரம் படை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வென்று ஜெயமாக நின்ற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மீண்டும் வருவேன் என்ற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ங்கள் மாற்றி புதுவாழ்வு தருபவர் இயேச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த்தை வென்று வெற்றி சிறந்தார் ஆர்ப்ப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ினை வென்று அகிலம் சிறந்தார் ஆர்ப்ப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தேவன் என்று முழங்கி ஆர்ப்ப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நிசி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கோவா சபயத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ஓசன்னா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) வழி என்று சொன்னவர் வழியாக வ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2026-09-15T18:27:27Z</dcterms:created>
  <dcterms:modified xsi:type="dcterms:W3CDTF">2026-09-15T18:27:27Z</dcterms:modified>
  <dc:title>துதிப் பாடல்கள் : 760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