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y mercy and Thy grace, 
Faithful through another year, 
Hear our song of thankfulness ; 
Father and Redeemer, hear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n our weakness and distress, [stay: 
Rock of Strength, be Thou our 
In the pathless wilderness 
Be our true and living wa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o of us death's awful road 
In the coming year shall tread. 
With Thy rod and staff, O God, 
Comfort Thou his dying be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Keep us faithful, keep us pure, 
Keep us evermore Thine own; 
Help, O help us to endure, 
Fit us for the promised crow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So within Thy palace gate 
We shall praise, on golden strings, 
Thee, the only Potentate, 
Lord of lords, and King of king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2026-06-15T12:12:11Z</dcterms:created>
  <dcterms:modified xsi:type="dcterms:W3CDTF">2026-06-15T12:12:11Z</dcterms:modified>
  <dc:title>Hymn : 1050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