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் என் வெளிச்சம்
என்னை இரட்சிப்பவரும் அவரே
என் ஜீவனுக் கரணானவர்
நான் யாருக்கும் அஞ்சமாட்ட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ும் தந்தையும் தள்ளிவிட்டாலும்
அன்பர் இயேசென்னை ஏற்றுக் கொள்வார்
என்னை அவர் நிழலில் வைத்துக் காத்திடுவார்
தலைமேலேற்றி என்னை உயர்த்திடு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ீமை செய்கின்றவர்கள் எனக்கு
தீமை செய்ய விரும்புகையில்
என் தேவன் அருகில் வந்து என்னைக் காத்து நின்றார்
என்னைப் பகைத்தவர்கள் உடனே அழித்தார்கள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2026-09-09T15:59:28Z</dcterms:created>
  <dcterms:modified xsi:type="dcterms:W3CDTF">2026-09-09T15:59:28Z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