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ே, கேள்: நம்முடைய தேவனாகிய கர்த்தர் ஒருவரே கர்த்த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் தேவனாகிய கர்த்தரிடத்தில் உன் முழு இருதயத்தோடும், உன் முழு ஆத்துமாவோடும், உன் முழுப் பலத்தோடும் அன்புகூருவ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் தேவனாகிய கர்த்தரிடத்தில் உன் முழு இருதயத்தோடும், உன் முழு ஆத்துமாவோடும், உன் முழுப் பலத்தோடும் அன்புகூருவாய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ன்று நான் உனக்குக் கட்டளையிடுகிற இந்த வார்த்தைகளை உன் இருதயத்தில் இருக்கக்கடவ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அவைகளை உன் பிள்ளைகளுக்குக் கருத்தாய்ப் போதித்து, நீ உன் வீட்டில் உட்கார்ந்திருக்கிறபோதும், வழியில் நடக்கிறபோதும், படுத்துக்கொள்ளுகிறபோதும், எழுந்திருக்கிறபோதும் அவைகளைக் குறித்துப் பேச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அவைகளை உன் பிள்ளைகளுக்குக் கருத்தாய்ப் போதித்து, நீ உன் வீட்டில் உட்கார்ந்திருக்கிறபோதும், வழியில் நடக்கிறபோதும், படுத்துக்கொள்ளுகிறபோதும், எழுந்திருக்கிறபோதும் அவைகளைக் குறித்துப் பேச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 உன் கையின்மேல் அடையாளமாகக் கட்டிக்கொள்வாயாக; அவைகள் உன் கண்களுக்கு நடுவே ஞாபகக்குறியாய் இருக்கக்கடவ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 உன் கையின்மேல் அடையாளமாகக் கட்டிக்கொள்வாயாக; அவைகள் உன் கண்களுக்கு நடுவே ஞாபகக்குறியாய் இருக்க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ை உன் வீட்டு நிலைகளிலும், உன் வாசல்களிலும் எழுதுவாய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உனக்குக் கொடுப்பேன் என்று ஆபிரகாம் ஈசாக்கு யாக்கோபு என்பவர்களாகிய உன் பிதாக்களுக்கு ஆணையிட்டுக் கொடுத்த தேசத்தில் உன்னைப் பிரவேசிக்கப்பண்ணும்போதும், நீ கட்டாத வசதியான பெரிய பட்டணங்கள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தேவனாகிய கர்த்தருக்குப் பயந்து, உயிரோடிருக்கும் நாளெல்லாம், நீயும் உன் குமாரனும் உன் குமாரத்தியும், நான் உனக்கு விதிக்கிற அவருடைய எல்லாக் கற்பனைகளையும் கட்டளைகளையும் கைக்கொள்ளுகிறதினாலே உன் வாழ்நாட்கள் நீடித்திருக்கும்ப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உனக்குக் கொடுப்பேன் என்று ஆபிரகாம் ஈசாக்கு யாக்கோபு என்பவர்களாகிய உன் பிதாக்களுக்கு ஆணையிட்டுக் கொடுத்த தேசத்தில் உன்னைப் பிரவேசிக்கப்பண்ணும்போதும், நீ கட்டாத வசதியான பெரிய பட்டணங்கள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உனக்குக் கொடுப்பேன் என்று ஆபிரகாம் ஈசாக்கு யாக்கோபு என்பவர்களாகிய உன் பிதாக்களுக்கு ஆணையிட்டுக் கொடுத்த தேசத்தில் உன்னைப் பிரவேசிக்கப்பண்ணும்போதும், நீ கட்டாத வசதியான பெரிய பட்டணங்கள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நிரப்பாத சகல நல்ல வஸ்துக்களாலும் நிரம்பிய வீடுகளையும், நீ வெட்டாமல் வெட்டப்பட்டிருக்கிற துரவுகளையும், நீ நடாத திராட்சத்தோட்டங்களையும் ஒலிவத்தோப்புகளையும், அவர் உனக்குக் கொடுப்பதினால், நீ சாப்பிட்டுத் திர்ப்தியாகும்போத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நிரப்பாத சகல நல்ல வஸ்துக்களாலும் நிரம்பிய வீடுகளையும், நீ வெட்டாமல் வெட்டப்பட்டிருக்கிற துரவுகளையும், நீ நடாத திராட்சத்தோட்டங்களையும் ஒலிவத்தோப்புகளையும், அவர் உனக்குக் கொடுப்பதினால், நீ சாப்பிட்டுத் திர்ப்தியாகும்போத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டிமைப்பட்டிருந்த வீடாகிய எகிப்துதேசத்திலிருந்து உன்னைப் புறப்படப்பண்ணின கர்த்தரை மறவாதபடிக்கு எச்சரிக்கையாயிர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டிமைப்பட்டிருந்த வீடாகிய எகிப்துதேசத்திலிருந்து உன்னைப் புறப்படப்பண்ணின கர்த்தரை மறவாதபடிக்கு எச்சரிக்கையாயிர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ேவனாகிய கர்த்தருக்குப் பயந்து, அவருக்கே ஆராதனைசெய்து, அவருடைய நாமத்தைக்கொண்டே ஆணையிடுவ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ுடைய கோபம் உன்மேல் மூண்டு உன்னைப் பூமியில் வைக்காமல் அழித்துப்போடாதபடிக்கு, உங்களைச் சுற்றிலும் இருக்கிற ஜனங்களின் தேவர்களாகிய அந்நிய தேவர்களைப் பின்பற்றாதிருப்பீர்கள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நடுவிலிருக்கிற உன் தேவனாகிய கர்த்தர் எரிச்சலுள்ள தேவனாயிருக்கிறார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நடுவிலிருக்கிற உன் தேவனாகிய கர்த்தர் எரிச்சலுள்ள தேவனாயிருக்கிறார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தேவனாகிய கர்த்தருக்குப் பயந்து, உயிரோடிருக்கும் நாளெல்லாம், நீயும் உன் குமாரனும் உன் குமாரத்தியும், நான் உனக்கு விதிக்கிற அவருடைய எல்லாக் கற்பனைகளையும் கட்டளைகளையும் கைக்கொள்ளுகிறதினாலே உன் வாழ்நாட்கள் நீடித்திருக்கும்பட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மாசாவிலே செய்ததுபோல, உங்கள் தேவனாகிய கர்த்தரைப் பரீட்சை பாராதிருப்பீர்கள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தேவனாகிய கர்த்தர் உங்களுக்குக் கற்பித்த அவருடைய கற்பனைகளையும் அவருடைய சாட்சிகளையும் அவருடைய கட்டளைகளையும் கருத்தாய்க் கைக்கொள்ளுவீர்கள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தேவனாகிய கர்த்தர் உங்களுக்குக் கற்பித்த அவருடைய கற்பனைகளையும் அவருடைய சாட்சிகளையும் அவருடைய கட்டளைகளையும் கருத்தாய்க் கைக்கொள்ளுவீர்கள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நன்றாயிருக்கிறதற்கும், கர்த்தர் உன் பிதாக்களுக்கு ஆணையிட்டுக்கொடுத்த நல்ல தேசத்தில் நீ பிரவேசித்து, அதைச் சுதந்தரிப்பதற்க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நன்றாயிருக்கிறதற்கும், கர்த்தர் உன் பிதாக்களுக்கு ஆணையிட்டுக்கொடுத்த நல்ல தேசத்தில் நீ பிரவேசித்து, அதைச் சுதந்தரிப்பதற்க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தாம் சொன்னபடி, உன் சத்துருக்களையெல்லாம் உன் முகத்திற்கு முன்பாகத் துரத்திவிடுவதற்கும், நீ கர்த்தருடைய பார்வைக்குச் செம்மையும் நன்மையுமாய் இருக்கிறதைச் செய்வ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ளைக்கு உன் புத்திரன்; நம்முடைய தேவனாகிய கர்த்தர் உங்களுக்குக் கட்டளையிட்ட இந்தச் சாட்சிகளும் கட்டளைகளும் நியாயங்களும் என்ன என்று உன்னிடத்தில் கேட்டால்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ளைக்கு உன் புத்திரன்; நம்முடைய தேவனாகிய கர்த்தர் உங்களுக்குக் கட்டளையிட்ட இந்தச் சாட்சிகளும் கட்டளைகளும் நியாயங்களும் என்ன என்று உன்னிடத்தில் கேட்டால்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புத்திரனை நோக்கி: நாங்கள் எகிப்திலே பார்வோனுக்கு அடிமைகளாயிருந்தோம்; கர்த்தர் பலத்த கையினாலே எங்களை எகிப்திலிருந்து புறப்படப்பண்ணி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புத்திரனை நோக்கி: நாங்கள் எகிப்திலே பார்வோனுக்கு அடிமைகளாயிருந்தோம்; கர்த்தர் பலத்த கையினாலே எங்களை எகிப்திலிருந்து புறப்படப்பண்ண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சுதந்தரிக்கப்போகிற தேசத்திலே கைக்கொள்ளவதற்காக, உங்களுக்குப் போதிக்கவேண்டும் என்று உங்கள் தேவனாகிய கர்த்தர் கற்பித்த கற்பனைகளும் கட்டளைகளும் நியாயங்களும் இவை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எங்கள் கண்களுக்கு முன்பாக, எகிப்தின்மேலும் பார்வோன்மேலும் அவன் குடும்பம் அனைத்தின்மேலும் கொடிதான பெரிய அடையாளங்களையும் அற்புதங்களையும் விளங்கப்பண்ண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எங்கள் கண்களுக்கு முன்பாக, எகிப்தின்மேலும் பார்வோன்மேலும் அவன் குடும்பம் அனைத்தின்மேலும் கொடிதான பெரிய அடையாளங்களையும் அற்புதங்களையும் விளங்கப்பண்ண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ம் நம்முடைய பிதாக்களுக்கு ஆணையிட்டுக்கொடுத்த தேசத்துக்கு எங்களை அழைத்துக்கொண்டுபோய், அதை நமக்குக் கொடுக்கும்படி எங்களை அவ்விடத்திலிருந்து புறப்படப்பண்ணின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ம் நம்முடைய பிதாக்களுக்கு ஆணையிட்டுக்கொடுத்த தேசத்துக்கு எங்களை அழைத்துக்கொண்டுபோய், அதை நமக்குக் கொடுக்கும்படி எங்களை அவ்விடத்திலிருந்து புறப்படப்பண்ணி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நாளில் இருக்கிறதுபோல, நம்மை அவர் உயிரோடே காப்பதற்கும், எந்நாளும் நன்றாயிருக்கிறதற்கும், நம்முடைய தேவனாகிய கர்த்தருக்குப் பயந்து இந்த எல்லாக் கட்டளைகளின்படியேயும் செய்யக் கர்த்தர் நமக்குக் கட்டளையிட்ட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நாளில் இருக்கிறதுபோல, நம்மை அவர் உயிரோடே காப்பதற்கும், எந்நாளும் நன்றாயிருக்கிறதற்கும், நம்முடைய தேவனாகிய கர்த்தருக்குப் பயந்து இந்த எல்லாக் கட்டளைகளின்படியேயும் செய்யக் கர்த்தர் நமக்குக் கட்டளையிட்ட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தேவனாகிய கர்த்தர் நமக்குக் கட்டளையிட்டபடியே நாம் அவர் சமுகத்தில் இந்த எல்லாக்கட்டளைகளின்படியும் செய்யச் சாவதானமாயிருந்தால், நமக்கு நீதியாயிருக்கும் என்று சொல்வாய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தேவனாகிய கர்த்தர் நமக்குக் கட்டளையிட்டபடியே நாம் அவர் சமுகத்தில் இந்த எல்லாக்கட்டளைகளின்படியும் செய்யச் சாவதானமாயிருந்தால், நமக்கு நீதியாயிருக்கும் என்று சொல்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சுதந்தரிக்கப்போகிற தேசத்திலே கைக்கொள்ளவதற்காக, உங்களுக்குப் போதிக்கவேண்டும் என்று உங்கள் தேவனாகிய கர்த்தர் கற்பித்த கற்பனைகளும் கட்டளைகளும் நியாயங்களும் இவை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சுதந்தரிக்கப்போகிற தேசத்திலே கைக்கொள்ளவதற்காக, உங்களுக்குப் போதிக்கவேண்டும் என்று உங்கள் தேவனாகிய கர்த்தர் கற்பித்த கற்பனைகளும் கட்டளைகளும் நியாயங்களும் இவைக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ே, நீ நன்றாயிருப்பதற்கும், உன் பிதாக்களின் தேவனாகிய கர்த்தர் உனக்குச் சொன்னபடி, பாலும் தேனும் ஓடுகிற தேசத்தில் நீ மிகவும் விருத்தியடைவதற்கும், அவைகளுக்குச் செவிகொடுத்து, அவைகளின்படி செய்யச் சாவதானமாயிர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ே, நீ நன்றாயிருப்பதற்கும், உன் பிதாக்களின் தேவனாகிய கர்த்தர் உனக்குச் சொன்னபடி, பாலும் தேனும் ஓடுகிற தேசத்தில் நீ மிகவும் விருத்தியடைவதற்கும், அவைகளுக்குச் செவிகொடுத்து, அவைகளின்படி செய்யச் சாவதானமாயிர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ே, நீ நன்றாயிருப்பதற்கும், உன் பிதாக்களின் தேவனாகிய கர்த்தர் உனக்குச் சொன்னபடி, பாலும் தேனும் ஓடுகிற தேசத்தில் நீ மிகவும் விருத்தியடைவதற்கும், அவைகளுக்குச் செவிகொடுத்து, அவைகளின்படி செய்யச் சாவதானமாயிர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ar, O Israel: The LORD our God is on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you shall love the LORD your God with all yours heart, and with all your soul, and wit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m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se words, which I command you this day, shall be in yours hear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you shall teach them diligently unto your children, and shall talk of them when you si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ouse, and when you walk by the way, and when you lie down, and when you rise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bind them for a sign upon yours hand, and they shall be as frontlets between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write them upon the posts of your house, and on your g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be, when the LORD your God shall have brought you into the land which he swor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commandments, the statutes, and the judgments, which the LORD your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thers, to Abraham, to Isaac, and to Jacob, to give you great and goodly cities, whic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ed n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ouses full of all good things, which you filled not, and wells dug, which you dug n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s and olive trees, which you planted not; when you shall have eaten and be fu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beware lest you forget the LORD, which brought you forth out of the land of Egypt,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bond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all fear the LORD your God, and serve him, and shall swear by 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l of you shall not go after other gods, of the gods of the people which are round about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(For the LORD your God is a jealous God among you) lest the anger of the LORD your Go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led against you, and destroy you from off the fac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to teach you, that all of you might do them in the land where all of you go to possess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of you shall not tempt the LORD your God, as all of you tempted him in Mass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of you shall diligently keep the commandments of the LORD your God, and his testimoni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tatutes, which he has command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 shall do that which is right and good in the sight of the LORD: that it may be well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that you may go in and possess the good land which the LORD swore unto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o cast out all yours enemies from before you, as the LORD has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your son asks you in time to come, saying, What mean the testimonies, and the statu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judgments, which the LORD our God has commanded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you shall say unto your son, We were Pharaoh's bondmen in Egypt; and the LORD brough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Egypt with a mighty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you might fear the LORD your God, to keep all his statutes and his commandments,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ORD showed signs and wonders, great and sore, upon Egypt, upon Pharaoh, and upo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ousehold, before our ey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brought us out from thence, that he might bring us in, to give us the land which he sw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LORD commanded us to do all these statutes, to fear the LORD our God, for our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ways, that he might preserve us alive, as it is at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shall be our righteousness, if we observe to do all these commandments before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God, as he has commande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 you, you, and your son, and your son's son, all the days of your life; and that your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be prolon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ar therefore, O Israel, and observe to do it; that it may be well with you, and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increase mightily, as the LORD God of your fathers has promised you, in the land that flow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lk and h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2026-06-03T07:39:01Z</dcterms:created>
  <dcterms:modified xsi:type="dcterms:W3CDTF">2026-06-03T07:39:01Z</dcterms:modified>
  <dc:title>உபாகமம்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