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ar, O Israel: The LORD our God is one LOR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love the LORD your God with all yours heart, and with all your soul, and with all your migh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love the LORD your God with all yours heart, and with all your soul, and with all your migh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se words, which I command you this day, shall be in yours hear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teach them diligently unto your children, and shall talk of them when you sit in yours house, and when you walk by the way, and when you lie down, and when you rise up.]]></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teach them diligently unto your children, and shall talk of them when you sit in yours house, and when you walk by the way, and when you lie down, and when you rise up.]]></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bind them for a sign upon yours hand, and they shall be as frontlets between yours ey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bind them for a sign upon yours hand, and they shall be as frontlets between yours eye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write them upon the posts of your house, and on your gat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shall be, when the LORD your God shall have brought you into the land which he swore unto your fathers, to Abraham, to Isaac, and to Jacob, to give you great and goodly cities, which you builded no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se are the commandments, the statutes, and the judgments, which the LORD your God commanded to teach you, that all of you might do them in the land where all of you go to possess i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shall be, when the LORD your God shall have brought you into the land which he swore unto your fathers, to Abraham, to Isaac, and to Jacob, to give you great and goodly cities, which you builded no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shall be, when the LORD your God shall have brought you into the land which he swore unto your fathers, to Abraham, to Isaac, and to Jacob, to give you great and goodly cities, which you builded not,]]></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ouses full of all good things, which you filled not, and wells dug, which you dug not, vineyards and olive trees, which you planted not; when you shall have eaten and be full;]]></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ouses full of all good things, which you filled not, and wells dug, which you dug not, vineyards and olive trees, which you planted not; when you shall have eaten and be full;]]></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ouses full of all good things, which you filled not, and wells dug, which you dug not, vineyards and olive trees, which you planted not; when you shall have eaten and be full;]]></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beware lest you forget the LORD, which brought you forth out of the land of Egypt, from the house of bondag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beware lest you forget the LORD, which brought you forth out of the land of Egypt, from the house of bondag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fear the LORD your God, and serve him, and shall swear by his nam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ll of you shall not go after other gods, of the gods of the people which are round about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ll of you shall not go after other gods, of the gods of the people which are round about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se are the commandments, the statutes, and the judgments, which the LORD your God commanded to teach you, that all of you might do them in the land where all of you go to possess i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 LORD your God is a jealous God among you) lest the anger of the LORD your God be kindled against you, and destroy you from off the face of the earth.]]></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ll of you shall not tempt the LORD your God, as all of you tempted him in Massah.]]></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diligently keep the commandments of the LORD your God, and his testimonies, and his statutes, which he has commanded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diligently keep the commandments of the LORD your God, and his testimonies, and his statutes, which he has commanded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you shall do that which is right and good in the sight of the LORD: that it may be well with you, and that you may go in and possess the good land which the LORD swore unto your father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you shall do that which is right and good in the sight of the LORD: that it may be well with you, and that you may go in and possess the good land which the LORD swore unto your father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o cast out all yours enemies from before you, as the LORD has spoke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o cast out all yours enemies from before you, as the LORD has spok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your son asks you in time to come, saying, What mean the testimonies, and the statutes, and the judgments, which the LORD our God has commanded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your son asks you in time to come, saying, What mean the testimonies, and the statutes, and the judgments, which the LORD our God has commanded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se are the commandments, the statutes, and the judgments, which the LORD your God commanded to teach you, that all of you might do them in the land where all of you go to possess i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you shall say unto your son, We were Pharaoh's bondmen in Egypt; and the LORD brought us out of Egypt with a mighty han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you shall say unto your son, We were Pharaoh's bondmen in Egypt; and the LORD brought us out of Egypt with a mighty han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howed signs and wonders, great and sore, upon Egypt, upon Pharaoh, and upon all his household, before our eye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howed signs and wonders, great and sore, upon Egypt, upon Pharaoh, and upon all his household, before our eye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brought us out from thence, that he might bring us in, to give us the land which he swore unto our father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brought us out from thence, that he might bring us in, to give us the land which he swore unto our father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LORD commanded us to do all these statutes, to fear the LORD our God, for our good always, that he might preserve us alive, as it is at this day.]]></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LORD commanded us to do all these statutes, to fear the LORD our God, for our good always, that he might preserve us alive, as it is at this da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LORD commanded us to do all these statutes, to fear the LORD our God, for our good always, that he might preserve us alive, as it is at this da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t shall be our righteousness, if we observe to do all these commandments before the LORD our God, as he has commanded u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might fear the LORD your God, to keep all his statutes and his commandments, which I command you, you, and your son, and your son's son, all the days of your life; and that your days may be prolonge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t shall be our righteousness, if we observe to do all these commandments before the LORD our God, as he has commanded u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might fear the LORD your God, to keep all his statutes and his commandments, which I command you, you, and your son, and your son's son, all the days of your life; and that your days may be prolong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ar therefore, O Israel, and observe to do it; that it may be well with you, and that all of you may increase mightily, as the LORD God of your fathers has promised you, in the land that flows with milk and hone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ar therefore, O Israel, and observe to do it; that it may be well with you, and that all of you may increase mightily, as the LORD God of your fathers has promised you, in the land that flows with milk and hone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ar therefore, O Israel, and observe to do it; that it may be well with you, and that all of you may increase mightily, as the LORD God of your fathers has promised you, in the land that flows with milk and hone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3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ஸ்ரவேலே, கேள்: நம்முடைய தேவனாகிய கர்த்தர் ஒருவரே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 உன் தேவனாகிய கர்த்தரிடத்தில் உன் முழு இருதயத்தோடும், உன் முழு ஆத்துமாவோடும், உன் முழு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த்தோடும் அன்புகூரு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ன்று நான் உனக்குக் கட்டளையிடுகிற இந்த வார்த்தைகளை உன் இருதயத்தில் இ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 அவைகளை உன் பிள்ளைகளுக்குக் கருத்தாய்ப் போதித்து, நீ உன் வீட்டில் உட்கார்ந்திருக்கிற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ல் நடக்கிறபோதும், படுத்துக்கொள்ளுகிறபோதும், எழுந்திருக்கிறபோதும் அவைகளைக் குறித்துப்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களை உன் கையின்மேல் அடையாளமாகக் கட்டிக்கொள்வாயாக; அவைகள் உன் கண்களுக்கு நடுவே ஞாபகக்குறி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களை உன் வீட்டு நிலைகளிலும், உன் வாசல்களிலும் எழுது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ன் தேவனாகிய கர்த்தர் உனக்குக் கொடுப்பேன் என்று ஆபிரகாம் ஈசாக்கு யாக்கோபு என்பவர்களாகி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 உன் தேவனாகிய கர்த்தருக்குப் பயந்து, உயிரோடிருக்கும் நாளெல்லாம், நீயும் உன் குமாரனு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க்கு ஆணையிட்டுக் கொடுத்த தேசத்தில் உன்னைப் பிரவேசிக்கப்பண்ணும்போதும், நீ கட்டாத வசதி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 பட்டண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 நிரப்பாத சகல நல்ல வஸ்துக்களாலும் நிரம்பிய வீடுகளையும், நீ வெட்டாமல் வெட்டப்பட்டி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வுகளையும், நீ நடாத திராட்சத்தோட்டங்களையும் ஒலிவத்தோப்புகளையும், அவர் உனக்குக் கொடுப்பதினா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பிட்டுத் திர்ப்தியாகு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அடிமைப்பட்டிருந்த வீடாகிய எகிப்துதேசத்திலிருந்து உன்னைப் புறப்படப்பண்ணி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வாதபடிக்கு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தேவனாகிய கர்த்தருக்குப் பயந்து, அவருக்கே ஆராதனைசெய்து, அவருடைய நாமத்தைக்கொண்டே ஆணையி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டைய கோபம் உன்மேல் மூண்டு உன்னைப் பூமியில் வைக்காமல் அழித்துப்போடா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ச் சுற்றிலும் இருக்கிற ஜனங்களின் தேவர்களாகிய அந்நிய தேவர்களைப் பின்பற்றா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யும், நான் உனக்கு விதிக்கிற அவருடைய எல்லாக் கற்பனைகளையும் கட்டளைகளையும் கைக்கொள்ளுகிற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 நடுவிலிருக்கிற உன் தேவனாகிய கர்த்தர் எரிச்சலுள்ள தேவனா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ங்கள் மாசாவிலே செய்ததுபோல, உங்கள் தேவனாகிய கர்த்தரைப் பரீட்சை பாரா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ங்கள் தேவனாகிய கர்த்தர் உங்களுக்குக் கற்பித்த அவருடைய கற்பனைகளையும் அவருடைய சாட்சி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கட்டளைகளையும் கருத்தாய்க் கைக்கொள்ளு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 நன்றாயிருக்கிறதற்கும், கர்த்தர் உன் பிதாக்களுக்கு ஆணையிட்டுக்கொடுத்த நல்ல தேசத்தி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த்து, அதைச் சுதந்தரிப்ப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ர்த்தர் தாம் சொன்னபடி, உன் சத்துருக்களையெல்லாம் உன் முகத்திற்கு முன்பாகத் துரத்திவிடுவ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கர்த்தருடைய பார்வைக்குச் செம்மையும் நன்மையுமாய் இருக்கிறதைச் 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ளைக்கு உன் புத்திரன்; நம்முடைய தேவனாகிய கர்த்தர் உங்களுக்குக் கட்டளையிட்ட இந்தச் சாட்சி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ம் நியாயங்களும் என்ன என்று உன்னிடத்தில் கே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வாழ்நாட்கள் நீடித்திரு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 உன் புத்திரனை நோக்கி: நாங்கள் எகிப்திலே பார்வோனுக்கு அடிமைகளாயிருந்தோம்; கர்த்தர் ப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னாலே எங்களை எகிப்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கர்த்தர் எங்கள் கண்களுக்கு முன்பாக, எகிப்தின்மேலும் பார்வோன்மேலும் அவன் குடும்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த்தின்மேலும் கொடிதான பெரிய அடையாளங்களையும் அற்புதங்களையும் விளங்க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தாம் நம்முடைய பிதாக்களுக்கு ஆணையிட்டுக்கொடுத்த தேசத்துக்கு எங்களை அழைத்துக்கொண்டுபோய்,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க்குக் கொடுக்கும்படி எங்களை அவ்விடத்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ந்நாளில் இருக்கிறதுபோல, நம்மை அவர் உயிரோடே காப்பதற்கும், எந்நாளும் நன்றாயிருக்கிற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தேவனாகிய கர்த்தருக்குப் பயந்து இந்த எல்லாக் கட்டளைகளின்படியேயும் செய்யக் கர்த்தர் நம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ம்முடைய தேவனாகிய கர்த்தர் நமக்குக் கட்டளையிட்டபடியே நாம் அவர் சமுகத்தில்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சுதந்தரிக்கப்போகிற தேசத்திலே கைக்கொள்ளவதற்காக, உங்களுக்குப் போதிக்கவேண்டும் என்று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க்கட்டளைகளின்படியும் செய்யச் சாவதானமாயிருந்தால், நமக்கு நீதியாயிருக்கும் என்று சொல்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கற்பித்த கற்பனைகளும் கட்டளைகளும் நியாயங்களும்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ஸ்ரவேலே, நீ நன்றாயிருப்பதற்கும், உன் பிதாக்களின் தேவனாகிய கர்த்தர் உனக்குச் சொன்னபடி, பா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ம் ஓடுகிற தேசத்தில் நீ மிகவும் விருத்தியடைவதற்கும், அவைகளுக்குச் செவிகொடுத்து, அவைகளி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ச் சாவதானமா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6]]></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2026-09-16T19:46:03Z</dcterms:created>
  <dcterms:modified xsi:type="dcterms:W3CDTF">2026-09-16T19:46:03Z</dcterms:modified>
  <dc:title>உபாகமம்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