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presProps" Target="presProps.xml"/>
  <Relationship Id="rId30" Type="http://schemas.openxmlformats.org/officeDocument/2006/relationships/viewProps" Target="viewProps.xml"/>
  <Relationship Id="rId3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929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2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ீர் போராட்டம் செய்து முடித்தோ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2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ெள்ளை அங்கியை தரித்துக் கொண்ட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2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ெள்ளை குருத்தாம் ஓலை பிடித்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2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ர்ப்பரிப்பார் பிதாவின் முன்ப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2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ட்டுக்குட்டிக்கே மகிமையென்ற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2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னிமையிலும் வறுமையில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2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லாசரு போன்றும் நின்றவர்க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2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யாசித்தாலும் போஷித்தால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2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ிசுவாசத்தைக் காத்தவர்க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2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னி அவர்கள் பசியடைய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2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ழகாய் நிற்கும் யார் இவர்க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2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னி அவர்கள் தாகமடைய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2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ெயிலாகிலும் அனலாகில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24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ேதனையை அளிப்பதில்ல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24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ட்டுக்குட்டி தான் இவர் கண்ணீர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24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ற அகற்றி துடைத்திடு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24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ழைத்துச் செல்வார் இன்ப ஊற்றுக்க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24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ள்ளிப் பருக இயேசு தாமே 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2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ிரளாய் நிற்கும் யார் இவர்க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2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ேனைத் தலைவரா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2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ின் பொற்தளத்தி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2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ழகாய் நிற்கும் யார் இவர்க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2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ல்லா ஜாதியார் எல்லா கோத்திர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2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ல்லா மொழியும் பேசும் மக்களா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2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ிலுவையின் கீழ் இயேசு இரத்தத்தா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2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2026-06-10T07:31:59Z</dcterms:created>
  <dcterms:modified xsi:type="dcterms:W3CDTF">2026-06-10T07:31:59Z</dcterms:modified>
  <dc:title>துதிப் பாடல்கள் : 124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