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போராட்டம் செய்து முடித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ை அங்கியை தரித்துக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ை குருத்தாம் ஓலை பி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ப்பார் பிதாவின் மு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ுட்டிக்கே மகிமைய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லும் வறும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ாசரு போன்றும் நின்ற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சித்தாலும் போஷி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த்தைக் காத்த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அவர்கள் பசியடை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ாய் நிற்கும் யார் இ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அவர்கள் தாகமடை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யிலாகிலும் அனலா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யை அளி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ுட்டி தான் இவர் கண்ணீ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 அகற்றி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ுச் செல்வார் இன்ப ஊற்ற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ப் பருக இயேசு தா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ளாய் நிற்கும் யார் இ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த் தலை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ொற்த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ாய் நிற்கும் யார் இ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ஜாதியார் எல்லா க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மொழியும் பேசும் மக்கள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கீழ் இயேசு இர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2026-09-08T10:36:56Z</dcterms:created>
  <dcterms:modified xsi:type="dcterms:W3CDTF">2026-09-08T10:36:56Z</dcterms:modified>
  <dc:title>துதிப் பாடல்கள் : 124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