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40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ll for Jesus ! all for Jesus ! 
All my being's ransomed powers ; 
All my thoughts and words and doings, 
All my days and all my hours. 
All for Jesus 1 all for Jesus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ll my being's ransomed powers; 
All for Jesus ! all for Jesus ! 
All my days and all my hours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Let my hands perform His bidding; 
Let my feet run in His ways ; 
Let my eyes see Jesus only ; 
Let my lips speak forth His prais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ll for Jesus ! all for Jesus ! 
Let my feet run in His ways ; 
All for Jesus ! all for Jesus ! 
Let my lips speak forth His prais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ince my eyes were fixed on Jesus, 
I've lost sight of all beside — 
So enchained my spirit's vision, 
Looking at the Crucified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ll for Jesus ! all for Jesus ! 
I've lost sight of all beside ; 
AH for Jesus ! all for Jesus ! 
All for Jesus Crucified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2026-09-16T22:29:20Z</dcterms:created>
  <dcterms:modified xsi:type="dcterms:W3CDTF">2026-09-16T22:29:20Z</dcterms:modified>
  <dc:title>Hymn : 1179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